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65" r:id="rId5"/>
    <p:sldId id="325" r:id="rId6"/>
    <p:sldId id="330" r:id="rId7"/>
    <p:sldId id="326" r:id="rId8"/>
    <p:sldId id="327" r:id="rId9"/>
    <p:sldId id="328" r:id="rId10"/>
    <p:sldId id="329" r:id="rId11"/>
    <p:sldId id="331" r:id="rId12"/>
    <p:sldId id="332" r:id="rId13"/>
    <p:sldId id="272" r:id="rId14"/>
  </p:sldIdLst>
  <p:sldSz cx="12192000" cy="6858000"/>
  <p:notesSz cx="6858000" cy="9144000"/>
  <p:custDataLst>
    <p:tags r:id="rId16"/>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FF4F5A"/>
    <a:srgbClr val="002776"/>
    <a:srgbClr val="0019FF"/>
    <a:srgbClr val="D52B1E"/>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E3E864-4C41-4397-B2C9-A1484CD08F91}" v="20" dt="2025-12-12T08:34:20.167"/>
  </p1510:revLst>
</p1510:revInfo>
</file>

<file path=ppt/tableStyles.xml><?xml version="1.0" encoding="utf-8"?>
<a:tblStyleLst xmlns:a="http://schemas.openxmlformats.org/drawingml/2006/main" def="{5C22544A-7EE6-4342-B048-85BDC9FD1C3A}">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3" autoAdjust="0"/>
  </p:normalViewPr>
  <p:slideViewPr>
    <p:cSldViewPr snapToGrid="0">
      <p:cViewPr varScale="1">
        <p:scale>
          <a:sx n="78" d="100"/>
          <a:sy n="78" d="100"/>
        </p:scale>
        <p:origin x="878" y="62"/>
      </p:cViewPr>
      <p:guideLst>
        <p:guide orient="horz" pos="2183"/>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4AAC07-C7A9-4C77-8424-50CDE84C3972}" type="datetimeFigureOut">
              <a:rPr lang="fr-FR" smtClean="0"/>
              <a:t>18/12/2025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129C2F-92FA-4BC2-9DDC-F82BD4D23DED}" type="slidenum">
              <a:rPr lang="fr-FR" smtClean="0"/>
              <a:t>‹N°›</a:t>
            </a:fld>
            <a:endParaRPr lang="fr-FR"/>
          </a:p>
        </p:txBody>
      </p:sp>
    </p:spTree>
    <p:extLst>
      <p:ext uri="{BB962C8B-B14F-4D97-AF65-F5344CB8AC3E}">
        <p14:creationId xmlns:p14="http://schemas.microsoft.com/office/powerpoint/2010/main" val="2737288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ésenta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F1A5F72-4340-46B6-A6F0-9845E05B4FDE}"/>
              </a:ext>
            </a:extLst>
          </p:cNvPr>
          <p:cNvSpPr/>
          <p:nvPr userDrawn="1"/>
        </p:nvSpPr>
        <p:spPr>
          <a:xfrm>
            <a:off x="0" y="0"/>
            <a:ext cx="12192000" cy="6864350"/>
          </a:xfrm>
          <a:prstGeom prst="rect">
            <a:avLst/>
          </a:prstGeom>
          <a:gradFill flip="none" rotWithShape="1">
            <a:gsLst>
              <a:gs pos="75000">
                <a:srgbClr val="002776"/>
              </a:gs>
              <a:gs pos="25000">
                <a:srgbClr val="D52B1E"/>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reeform 10">
            <a:extLst>
              <a:ext uri="{FF2B5EF4-FFF2-40B4-BE49-F238E27FC236}">
                <a16:creationId xmlns:a16="http://schemas.microsoft.com/office/drawing/2014/main" id="{EF037383-CC7E-44B5-94C7-167DF3F99D1B}"/>
              </a:ext>
            </a:extLst>
          </p:cNvPr>
          <p:cNvSpPr>
            <a:spLocks noChangeAspect="1" noEditPoints="1"/>
          </p:cNvSpPr>
          <p:nvPr userDrawn="1"/>
        </p:nvSpPr>
        <p:spPr bwMode="auto">
          <a:xfrm>
            <a:off x="10623168" y="5181599"/>
            <a:ext cx="682246" cy="989001"/>
          </a:xfrm>
          <a:custGeom>
            <a:avLst/>
            <a:gdLst>
              <a:gd name="T0" fmla="*/ 690 w 951"/>
              <a:gd name="T1" fmla="*/ 690 h 1398"/>
              <a:gd name="T2" fmla="*/ 491 w 951"/>
              <a:gd name="T3" fmla="*/ 136 h 1398"/>
              <a:gd name="T4" fmla="*/ 490 w 951"/>
              <a:gd name="T5" fmla="*/ 136 h 1398"/>
              <a:gd name="T6" fmla="*/ 230 w 951"/>
              <a:gd name="T7" fmla="*/ 230 h 1398"/>
              <a:gd name="T8" fmla="*/ 230 w 951"/>
              <a:gd name="T9" fmla="*/ 690 h 1398"/>
              <a:gd name="T10" fmla="*/ 632 w 951"/>
              <a:gd name="T11" fmla="*/ 632 h 1398"/>
              <a:gd name="T12" fmla="*/ 580 w 951"/>
              <a:gd name="T13" fmla="*/ 576 h 1398"/>
              <a:gd name="T14" fmla="*/ 632 w 951"/>
              <a:gd name="T15" fmla="*/ 632 h 1398"/>
              <a:gd name="T16" fmla="*/ 522 w 951"/>
              <a:gd name="T17" fmla="*/ 518 h 1398"/>
              <a:gd name="T18" fmla="*/ 320 w 951"/>
              <a:gd name="T19" fmla="*/ 658 h 1398"/>
              <a:gd name="T20" fmla="*/ 701 w 951"/>
              <a:gd name="T21" fmla="*/ 426 h 1398"/>
              <a:gd name="T22" fmla="*/ 402 w 951"/>
              <a:gd name="T23" fmla="*/ 224 h 1398"/>
              <a:gd name="T24" fmla="*/ 224 w 951"/>
              <a:gd name="T25" fmla="*/ 402 h 1398"/>
              <a:gd name="T26" fmla="*/ 397 w 951"/>
              <a:gd name="T27" fmla="*/ 397 h 1398"/>
              <a:gd name="T28" fmla="*/ 600 w 951"/>
              <a:gd name="T29" fmla="*/ 261 h 1398"/>
              <a:gd name="T30" fmla="*/ 219 w 951"/>
              <a:gd name="T31" fmla="*/ 488 h 1398"/>
              <a:gd name="T32" fmla="*/ 937 w 951"/>
              <a:gd name="T33" fmla="*/ 1215 h 1398"/>
              <a:gd name="T34" fmla="*/ 906 w 951"/>
              <a:gd name="T35" fmla="*/ 1040 h 1398"/>
              <a:gd name="T36" fmla="*/ 887 w 951"/>
              <a:gd name="T37" fmla="*/ 1021 h 1398"/>
              <a:gd name="T38" fmla="*/ 704 w 951"/>
              <a:gd name="T39" fmla="*/ 1031 h 1398"/>
              <a:gd name="T40" fmla="*/ 815 w 951"/>
              <a:gd name="T41" fmla="*/ 1398 h 1398"/>
              <a:gd name="T42" fmla="*/ 922 w 951"/>
              <a:gd name="T43" fmla="*/ 1375 h 1398"/>
              <a:gd name="T44" fmla="*/ 937 w 951"/>
              <a:gd name="T45" fmla="*/ 1215 h 1398"/>
              <a:gd name="T46" fmla="*/ 843 w 951"/>
              <a:gd name="T47" fmla="*/ 1084 h 1398"/>
              <a:gd name="T48" fmla="*/ 807 w 951"/>
              <a:gd name="T49" fmla="*/ 1160 h 1398"/>
              <a:gd name="T50" fmla="*/ 779 w 951"/>
              <a:gd name="T51" fmla="*/ 1081 h 1398"/>
              <a:gd name="T52" fmla="*/ 779 w 951"/>
              <a:gd name="T53" fmla="*/ 1318 h 1398"/>
              <a:gd name="T54" fmla="*/ 814 w 951"/>
              <a:gd name="T55" fmla="*/ 1227 h 1398"/>
              <a:gd name="T56" fmla="*/ 865 w 951"/>
              <a:gd name="T57" fmla="*/ 1318 h 1398"/>
              <a:gd name="T58" fmla="*/ 632 w 951"/>
              <a:gd name="T59" fmla="*/ 1040 h 1398"/>
              <a:gd name="T60" fmla="*/ 613 w 951"/>
              <a:gd name="T61" fmla="*/ 1021 h 1398"/>
              <a:gd name="T62" fmla="*/ 430 w 951"/>
              <a:gd name="T63" fmla="*/ 1031 h 1398"/>
              <a:gd name="T64" fmla="*/ 541 w 951"/>
              <a:gd name="T65" fmla="*/ 1398 h 1398"/>
              <a:gd name="T66" fmla="*/ 648 w 951"/>
              <a:gd name="T67" fmla="*/ 1375 h 1398"/>
              <a:gd name="T68" fmla="*/ 662 w 951"/>
              <a:gd name="T69" fmla="*/ 1215 h 1398"/>
              <a:gd name="T70" fmla="*/ 505 w 951"/>
              <a:gd name="T71" fmla="*/ 1081 h 1398"/>
              <a:gd name="T72" fmla="*/ 569 w 951"/>
              <a:gd name="T73" fmla="*/ 1154 h 1398"/>
              <a:gd name="T74" fmla="*/ 505 w 951"/>
              <a:gd name="T75" fmla="*/ 1160 h 1398"/>
              <a:gd name="T76" fmla="*/ 591 w 951"/>
              <a:gd name="T77" fmla="*/ 1318 h 1398"/>
              <a:gd name="T78" fmla="*/ 505 w 951"/>
              <a:gd name="T79" fmla="*/ 1229 h 1398"/>
              <a:gd name="T80" fmla="*/ 590 w 951"/>
              <a:gd name="T81" fmla="*/ 1232 h 1398"/>
              <a:gd name="T82" fmla="*/ 239 w 951"/>
              <a:gd name="T83" fmla="*/ 1025 h 1398"/>
              <a:gd name="T84" fmla="*/ 216 w 951"/>
              <a:gd name="T85" fmla="*/ 1398 h 1398"/>
              <a:gd name="T86" fmla="*/ 290 w 951"/>
              <a:gd name="T87" fmla="*/ 1242 h 1398"/>
              <a:gd name="T88" fmla="*/ 384 w 951"/>
              <a:gd name="T89" fmla="*/ 1168 h 1398"/>
              <a:gd name="T90" fmla="*/ 290 w 951"/>
              <a:gd name="T91" fmla="*/ 1086 h 1398"/>
              <a:gd name="T92" fmla="*/ 384 w 951"/>
              <a:gd name="T93" fmla="*/ 1016 h 1398"/>
              <a:gd name="T94" fmla="*/ 24 w 951"/>
              <a:gd name="T95" fmla="*/ 1025 h 1398"/>
              <a:gd name="T96" fmla="*/ 1 w 951"/>
              <a:gd name="T97" fmla="*/ 1398 h 1398"/>
              <a:gd name="T98" fmla="*/ 75 w 951"/>
              <a:gd name="T99" fmla="*/ 1242 h 1398"/>
              <a:gd name="T100" fmla="*/ 169 w 951"/>
              <a:gd name="T101" fmla="*/ 1168 h 1398"/>
              <a:gd name="T102" fmla="*/ 75 w 951"/>
              <a:gd name="T103" fmla="*/ 1086 h 1398"/>
              <a:gd name="T104" fmla="*/ 169 w 951"/>
              <a:gd name="T105" fmla="*/ 1016 h 1398"/>
              <a:gd name="T106" fmla="*/ 460 w 951"/>
              <a:gd name="T107" fmla="*/ 920 h 1398"/>
              <a:gd name="T108" fmla="*/ 920 w 951"/>
              <a:gd name="T109" fmla="*/ 460 h 1398"/>
              <a:gd name="T110" fmla="*/ 460 w 951"/>
              <a:gd name="T111" fmla="*/ 0 h 1398"/>
              <a:gd name="T112" fmla="*/ 0 w 951"/>
              <a:gd name="T113" fmla="*/ 460 h 1398"/>
              <a:gd name="T114" fmla="*/ 460 w 951"/>
              <a:gd name="T115" fmla="*/ 920 h 1398"/>
              <a:gd name="T116" fmla="*/ 460 w 951"/>
              <a:gd name="T117" fmla="*/ 82 h 1398"/>
              <a:gd name="T118" fmla="*/ 838 w 951"/>
              <a:gd name="T119" fmla="*/ 460 h 1398"/>
              <a:gd name="T120" fmla="*/ 460 w 951"/>
              <a:gd name="T121" fmla="*/ 837 h 1398"/>
              <a:gd name="T122" fmla="*/ 82 w 951"/>
              <a:gd name="T123" fmla="*/ 460 h 1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51" h="1398">
                <a:moveTo>
                  <a:pt x="460" y="786"/>
                </a:moveTo>
                <a:cubicBezTo>
                  <a:pt x="547" y="786"/>
                  <a:pt x="629" y="752"/>
                  <a:pt x="690" y="690"/>
                </a:cubicBezTo>
                <a:cubicBezTo>
                  <a:pt x="817" y="563"/>
                  <a:pt x="817" y="357"/>
                  <a:pt x="690" y="230"/>
                </a:cubicBezTo>
                <a:cubicBezTo>
                  <a:pt x="636" y="175"/>
                  <a:pt x="566" y="143"/>
                  <a:pt x="491" y="136"/>
                </a:cubicBezTo>
                <a:cubicBezTo>
                  <a:pt x="491" y="136"/>
                  <a:pt x="491" y="136"/>
                  <a:pt x="491" y="136"/>
                </a:cubicBezTo>
                <a:cubicBezTo>
                  <a:pt x="490" y="136"/>
                  <a:pt x="490" y="136"/>
                  <a:pt x="490" y="136"/>
                </a:cubicBezTo>
                <a:cubicBezTo>
                  <a:pt x="480" y="135"/>
                  <a:pt x="470" y="134"/>
                  <a:pt x="460" y="134"/>
                </a:cubicBezTo>
                <a:cubicBezTo>
                  <a:pt x="373" y="134"/>
                  <a:pt x="291" y="168"/>
                  <a:pt x="230" y="230"/>
                </a:cubicBezTo>
                <a:cubicBezTo>
                  <a:pt x="168" y="291"/>
                  <a:pt x="134" y="373"/>
                  <a:pt x="134" y="460"/>
                </a:cubicBezTo>
                <a:cubicBezTo>
                  <a:pt x="134" y="547"/>
                  <a:pt x="168" y="629"/>
                  <a:pt x="230" y="690"/>
                </a:cubicBezTo>
                <a:cubicBezTo>
                  <a:pt x="291" y="752"/>
                  <a:pt x="373" y="786"/>
                  <a:pt x="460" y="786"/>
                </a:cubicBezTo>
                <a:close/>
                <a:moveTo>
                  <a:pt x="632" y="632"/>
                </a:moveTo>
                <a:cubicBezTo>
                  <a:pt x="599" y="665"/>
                  <a:pt x="559" y="687"/>
                  <a:pt x="515" y="697"/>
                </a:cubicBezTo>
                <a:cubicBezTo>
                  <a:pt x="524" y="652"/>
                  <a:pt x="547" y="610"/>
                  <a:pt x="580" y="576"/>
                </a:cubicBezTo>
                <a:cubicBezTo>
                  <a:pt x="613" y="544"/>
                  <a:pt x="654" y="521"/>
                  <a:pt x="697" y="511"/>
                </a:cubicBezTo>
                <a:cubicBezTo>
                  <a:pt x="688" y="555"/>
                  <a:pt x="666" y="598"/>
                  <a:pt x="632" y="632"/>
                </a:cubicBezTo>
                <a:close/>
                <a:moveTo>
                  <a:pt x="701" y="426"/>
                </a:moveTo>
                <a:cubicBezTo>
                  <a:pt x="633" y="437"/>
                  <a:pt x="571" y="469"/>
                  <a:pt x="522" y="518"/>
                </a:cubicBezTo>
                <a:cubicBezTo>
                  <a:pt x="472" y="568"/>
                  <a:pt x="440" y="632"/>
                  <a:pt x="430" y="701"/>
                </a:cubicBezTo>
                <a:cubicBezTo>
                  <a:pt x="390" y="696"/>
                  <a:pt x="352" y="682"/>
                  <a:pt x="320" y="658"/>
                </a:cubicBezTo>
                <a:cubicBezTo>
                  <a:pt x="659" y="320"/>
                  <a:pt x="659" y="320"/>
                  <a:pt x="659" y="320"/>
                </a:cubicBezTo>
                <a:cubicBezTo>
                  <a:pt x="681" y="352"/>
                  <a:pt x="695" y="389"/>
                  <a:pt x="701" y="426"/>
                </a:cubicBezTo>
                <a:close/>
                <a:moveTo>
                  <a:pt x="288" y="288"/>
                </a:moveTo>
                <a:cubicBezTo>
                  <a:pt x="320" y="256"/>
                  <a:pt x="360" y="234"/>
                  <a:pt x="402" y="224"/>
                </a:cubicBezTo>
                <a:cubicBezTo>
                  <a:pt x="392" y="267"/>
                  <a:pt x="370" y="306"/>
                  <a:pt x="338" y="338"/>
                </a:cubicBezTo>
                <a:cubicBezTo>
                  <a:pt x="306" y="370"/>
                  <a:pt x="267" y="392"/>
                  <a:pt x="224" y="402"/>
                </a:cubicBezTo>
                <a:cubicBezTo>
                  <a:pt x="234" y="359"/>
                  <a:pt x="256" y="320"/>
                  <a:pt x="288" y="288"/>
                </a:cubicBezTo>
                <a:close/>
                <a:moveTo>
                  <a:pt x="397" y="397"/>
                </a:moveTo>
                <a:cubicBezTo>
                  <a:pt x="446" y="348"/>
                  <a:pt x="477" y="285"/>
                  <a:pt x="488" y="219"/>
                </a:cubicBezTo>
                <a:cubicBezTo>
                  <a:pt x="529" y="223"/>
                  <a:pt x="567" y="238"/>
                  <a:pt x="600" y="261"/>
                </a:cubicBezTo>
                <a:cubicBezTo>
                  <a:pt x="261" y="600"/>
                  <a:pt x="261" y="600"/>
                  <a:pt x="261" y="600"/>
                </a:cubicBezTo>
                <a:cubicBezTo>
                  <a:pt x="238" y="567"/>
                  <a:pt x="223" y="528"/>
                  <a:pt x="219" y="488"/>
                </a:cubicBezTo>
                <a:cubicBezTo>
                  <a:pt x="285" y="477"/>
                  <a:pt x="348" y="445"/>
                  <a:pt x="397" y="397"/>
                </a:cubicBezTo>
                <a:close/>
                <a:moveTo>
                  <a:pt x="937" y="1215"/>
                </a:moveTo>
                <a:cubicBezTo>
                  <a:pt x="931" y="1198"/>
                  <a:pt x="919" y="1187"/>
                  <a:pt x="911" y="1175"/>
                </a:cubicBezTo>
                <a:cubicBezTo>
                  <a:pt x="924" y="1145"/>
                  <a:pt x="930" y="1093"/>
                  <a:pt x="906" y="1040"/>
                </a:cubicBezTo>
                <a:cubicBezTo>
                  <a:pt x="900" y="1027"/>
                  <a:pt x="900" y="1027"/>
                  <a:pt x="900" y="1027"/>
                </a:cubicBezTo>
                <a:cubicBezTo>
                  <a:pt x="887" y="1021"/>
                  <a:pt x="887" y="1021"/>
                  <a:pt x="887" y="1021"/>
                </a:cubicBezTo>
                <a:cubicBezTo>
                  <a:pt x="834" y="998"/>
                  <a:pt x="779" y="998"/>
                  <a:pt x="727" y="1021"/>
                </a:cubicBezTo>
                <a:cubicBezTo>
                  <a:pt x="704" y="1031"/>
                  <a:pt x="704" y="1031"/>
                  <a:pt x="704" y="1031"/>
                </a:cubicBezTo>
                <a:cubicBezTo>
                  <a:pt x="704" y="1371"/>
                  <a:pt x="704" y="1371"/>
                  <a:pt x="704" y="1371"/>
                </a:cubicBezTo>
                <a:cubicBezTo>
                  <a:pt x="740" y="1390"/>
                  <a:pt x="788" y="1398"/>
                  <a:pt x="815" y="1398"/>
                </a:cubicBezTo>
                <a:cubicBezTo>
                  <a:pt x="842" y="1398"/>
                  <a:pt x="882" y="1392"/>
                  <a:pt x="909" y="1381"/>
                </a:cubicBezTo>
                <a:cubicBezTo>
                  <a:pt x="922" y="1375"/>
                  <a:pt x="922" y="1375"/>
                  <a:pt x="922" y="1375"/>
                </a:cubicBezTo>
                <a:cubicBezTo>
                  <a:pt x="928" y="1361"/>
                  <a:pt x="928" y="1361"/>
                  <a:pt x="928" y="1361"/>
                </a:cubicBezTo>
                <a:cubicBezTo>
                  <a:pt x="951" y="1309"/>
                  <a:pt x="950" y="1255"/>
                  <a:pt x="937" y="1215"/>
                </a:cubicBezTo>
                <a:close/>
                <a:moveTo>
                  <a:pt x="779" y="1081"/>
                </a:moveTo>
                <a:cubicBezTo>
                  <a:pt x="800" y="1076"/>
                  <a:pt x="822" y="1077"/>
                  <a:pt x="843" y="1084"/>
                </a:cubicBezTo>
                <a:cubicBezTo>
                  <a:pt x="851" y="1108"/>
                  <a:pt x="851" y="1129"/>
                  <a:pt x="843" y="1154"/>
                </a:cubicBezTo>
                <a:cubicBezTo>
                  <a:pt x="831" y="1158"/>
                  <a:pt x="819" y="1159"/>
                  <a:pt x="807" y="1160"/>
                </a:cubicBezTo>
                <a:cubicBezTo>
                  <a:pt x="798" y="1161"/>
                  <a:pt x="789" y="1160"/>
                  <a:pt x="779" y="1160"/>
                </a:cubicBezTo>
                <a:lnTo>
                  <a:pt x="779" y="1081"/>
                </a:lnTo>
                <a:close/>
                <a:moveTo>
                  <a:pt x="865" y="1318"/>
                </a:moveTo>
                <a:cubicBezTo>
                  <a:pt x="843" y="1325"/>
                  <a:pt x="807" y="1326"/>
                  <a:pt x="779" y="1318"/>
                </a:cubicBezTo>
                <a:cubicBezTo>
                  <a:pt x="779" y="1229"/>
                  <a:pt x="779" y="1229"/>
                  <a:pt x="779" y="1229"/>
                </a:cubicBezTo>
                <a:cubicBezTo>
                  <a:pt x="790" y="1228"/>
                  <a:pt x="808" y="1227"/>
                  <a:pt x="814" y="1227"/>
                </a:cubicBezTo>
                <a:cubicBezTo>
                  <a:pt x="836" y="1226"/>
                  <a:pt x="853" y="1229"/>
                  <a:pt x="865" y="1232"/>
                </a:cubicBezTo>
                <a:cubicBezTo>
                  <a:pt x="878" y="1258"/>
                  <a:pt x="874" y="1303"/>
                  <a:pt x="865" y="1318"/>
                </a:cubicBezTo>
                <a:close/>
                <a:moveTo>
                  <a:pt x="637" y="1175"/>
                </a:moveTo>
                <a:cubicBezTo>
                  <a:pt x="650" y="1145"/>
                  <a:pt x="655" y="1093"/>
                  <a:pt x="632" y="1040"/>
                </a:cubicBezTo>
                <a:cubicBezTo>
                  <a:pt x="626" y="1027"/>
                  <a:pt x="626" y="1027"/>
                  <a:pt x="626" y="1027"/>
                </a:cubicBezTo>
                <a:cubicBezTo>
                  <a:pt x="613" y="1021"/>
                  <a:pt x="613" y="1021"/>
                  <a:pt x="613" y="1021"/>
                </a:cubicBezTo>
                <a:cubicBezTo>
                  <a:pt x="560" y="998"/>
                  <a:pt x="505" y="998"/>
                  <a:pt x="452" y="1021"/>
                </a:cubicBezTo>
                <a:cubicBezTo>
                  <a:pt x="430" y="1031"/>
                  <a:pt x="430" y="1031"/>
                  <a:pt x="430" y="1031"/>
                </a:cubicBezTo>
                <a:cubicBezTo>
                  <a:pt x="430" y="1371"/>
                  <a:pt x="430" y="1371"/>
                  <a:pt x="430" y="1371"/>
                </a:cubicBezTo>
                <a:cubicBezTo>
                  <a:pt x="466" y="1390"/>
                  <a:pt x="514" y="1398"/>
                  <a:pt x="541" y="1398"/>
                </a:cubicBezTo>
                <a:cubicBezTo>
                  <a:pt x="568" y="1398"/>
                  <a:pt x="608" y="1392"/>
                  <a:pt x="635" y="1381"/>
                </a:cubicBezTo>
                <a:cubicBezTo>
                  <a:pt x="648" y="1375"/>
                  <a:pt x="648" y="1375"/>
                  <a:pt x="648" y="1375"/>
                </a:cubicBezTo>
                <a:cubicBezTo>
                  <a:pt x="654" y="1361"/>
                  <a:pt x="654" y="1361"/>
                  <a:pt x="654" y="1361"/>
                </a:cubicBezTo>
                <a:cubicBezTo>
                  <a:pt x="677" y="1309"/>
                  <a:pt x="675" y="1255"/>
                  <a:pt x="662" y="1215"/>
                </a:cubicBezTo>
                <a:cubicBezTo>
                  <a:pt x="656" y="1195"/>
                  <a:pt x="644" y="1187"/>
                  <a:pt x="637" y="1175"/>
                </a:cubicBezTo>
                <a:close/>
                <a:moveTo>
                  <a:pt x="505" y="1081"/>
                </a:moveTo>
                <a:cubicBezTo>
                  <a:pt x="526" y="1076"/>
                  <a:pt x="547" y="1077"/>
                  <a:pt x="569" y="1084"/>
                </a:cubicBezTo>
                <a:cubicBezTo>
                  <a:pt x="577" y="1108"/>
                  <a:pt x="577" y="1129"/>
                  <a:pt x="569" y="1154"/>
                </a:cubicBezTo>
                <a:cubicBezTo>
                  <a:pt x="557" y="1158"/>
                  <a:pt x="545" y="1159"/>
                  <a:pt x="533" y="1160"/>
                </a:cubicBezTo>
                <a:cubicBezTo>
                  <a:pt x="524" y="1161"/>
                  <a:pt x="515" y="1160"/>
                  <a:pt x="505" y="1160"/>
                </a:cubicBezTo>
                <a:lnTo>
                  <a:pt x="505" y="1081"/>
                </a:lnTo>
                <a:close/>
                <a:moveTo>
                  <a:pt x="591" y="1318"/>
                </a:moveTo>
                <a:cubicBezTo>
                  <a:pt x="569" y="1325"/>
                  <a:pt x="533" y="1326"/>
                  <a:pt x="505" y="1318"/>
                </a:cubicBezTo>
                <a:cubicBezTo>
                  <a:pt x="505" y="1229"/>
                  <a:pt x="505" y="1229"/>
                  <a:pt x="505" y="1229"/>
                </a:cubicBezTo>
                <a:cubicBezTo>
                  <a:pt x="516" y="1228"/>
                  <a:pt x="533" y="1227"/>
                  <a:pt x="539" y="1227"/>
                </a:cubicBezTo>
                <a:cubicBezTo>
                  <a:pt x="561" y="1226"/>
                  <a:pt x="579" y="1229"/>
                  <a:pt x="590" y="1232"/>
                </a:cubicBezTo>
                <a:cubicBezTo>
                  <a:pt x="607" y="1256"/>
                  <a:pt x="599" y="1308"/>
                  <a:pt x="591" y="1318"/>
                </a:cubicBezTo>
                <a:close/>
                <a:moveTo>
                  <a:pt x="239" y="1025"/>
                </a:moveTo>
                <a:cubicBezTo>
                  <a:pt x="216" y="1034"/>
                  <a:pt x="216" y="1034"/>
                  <a:pt x="216" y="1034"/>
                </a:cubicBezTo>
                <a:cubicBezTo>
                  <a:pt x="216" y="1398"/>
                  <a:pt x="216" y="1398"/>
                  <a:pt x="216" y="1398"/>
                </a:cubicBezTo>
                <a:cubicBezTo>
                  <a:pt x="290" y="1398"/>
                  <a:pt x="290" y="1398"/>
                  <a:pt x="290" y="1398"/>
                </a:cubicBezTo>
                <a:cubicBezTo>
                  <a:pt x="290" y="1242"/>
                  <a:pt x="290" y="1242"/>
                  <a:pt x="290" y="1242"/>
                </a:cubicBezTo>
                <a:cubicBezTo>
                  <a:pt x="321" y="1242"/>
                  <a:pt x="364" y="1242"/>
                  <a:pt x="384" y="1242"/>
                </a:cubicBezTo>
                <a:cubicBezTo>
                  <a:pt x="384" y="1168"/>
                  <a:pt x="384" y="1168"/>
                  <a:pt x="384" y="1168"/>
                </a:cubicBezTo>
                <a:cubicBezTo>
                  <a:pt x="364" y="1168"/>
                  <a:pt x="321" y="1168"/>
                  <a:pt x="290" y="1168"/>
                </a:cubicBezTo>
                <a:cubicBezTo>
                  <a:pt x="290" y="1086"/>
                  <a:pt x="290" y="1086"/>
                  <a:pt x="290" y="1086"/>
                </a:cubicBezTo>
                <a:cubicBezTo>
                  <a:pt x="321" y="1079"/>
                  <a:pt x="352" y="1081"/>
                  <a:pt x="384" y="1094"/>
                </a:cubicBezTo>
                <a:cubicBezTo>
                  <a:pt x="384" y="1016"/>
                  <a:pt x="384" y="1016"/>
                  <a:pt x="384" y="1016"/>
                </a:cubicBezTo>
                <a:cubicBezTo>
                  <a:pt x="336" y="1003"/>
                  <a:pt x="287" y="1006"/>
                  <a:pt x="239" y="1025"/>
                </a:cubicBezTo>
                <a:close/>
                <a:moveTo>
                  <a:pt x="24" y="1025"/>
                </a:moveTo>
                <a:cubicBezTo>
                  <a:pt x="1" y="1034"/>
                  <a:pt x="1" y="1034"/>
                  <a:pt x="1" y="1034"/>
                </a:cubicBezTo>
                <a:cubicBezTo>
                  <a:pt x="1" y="1398"/>
                  <a:pt x="1" y="1398"/>
                  <a:pt x="1" y="1398"/>
                </a:cubicBezTo>
                <a:cubicBezTo>
                  <a:pt x="75" y="1398"/>
                  <a:pt x="75" y="1398"/>
                  <a:pt x="75" y="1398"/>
                </a:cubicBezTo>
                <a:cubicBezTo>
                  <a:pt x="75" y="1242"/>
                  <a:pt x="75" y="1242"/>
                  <a:pt x="75" y="1242"/>
                </a:cubicBezTo>
                <a:cubicBezTo>
                  <a:pt x="106" y="1242"/>
                  <a:pt x="148" y="1242"/>
                  <a:pt x="169" y="1242"/>
                </a:cubicBezTo>
                <a:cubicBezTo>
                  <a:pt x="169" y="1168"/>
                  <a:pt x="169" y="1168"/>
                  <a:pt x="169" y="1168"/>
                </a:cubicBezTo>
                <a:cubicBezTo>
                  <a:pt x="149" y="1168"/>
                  <a:pt x="106" y="1168"/>
                  <a:pt x="75" y="1168"/>
                </a:cubicBezTo>
                <a:cubicBezTo>
                  <a:pt x="75" y="1086"/>
                  <a:pt x="75" y="1086"/>
                  <a:pt x="75" y="1086"/>
                </a:cubicBezTo>
                <a:cubicBezTo>
                  <a:pt x="106" y="1079"/>
                  <a:pt x="137" y="1081"/>
                  <a:pt x="169" y="1094"/>
                </a:cubicBezTo>
                <a:cubicBezTo>
                  <a:pt x="169" y="1016"/>
                  <a:pt x="169" y="1016"/>
                  <a:pt x="169" y="1016"/>
                </a:cubicBezTo>
                <a:cubicBezTo>
                  <a:pt x="121" y="1003"/>
                  <a:pt x="72" y="1006"/>
                  <a:pt x="24" y="1025"/>
                </a:cubicBezTo>
                <a:close/>
                <a:moveTo>
                  <a:pt x="460" y="920"/>
                </a:moveTo>
                <a:cubicBezTo>
                  <a:pt x="583" y="920"/>
                  <a:pt x="699" y="872"/>
                  <a:pt x="785" y="785"/>
                </a:cubicBezTo>
                <a:cubicBezTo>
                  <a:pt x="872" y="698"/>
                  <a:pt x="920" y="583"/>
                  <a:pt x="920" y="460"/>
                </a:cubicBezTo>
                <a:cubicBezTo>
                  <a:pt x="920" y="337"/>
                  <a:pt x="872" y="221"/>
                  <a:pt x="785" y="134"/>
                </a:cubicBezTo>
                <a:cubicBezTo>
                  <a:pt x="699" y="48"/>
                  <a:pt x="583" y="0"/>
                  <a:pt x="460" y="0"/>
                </a:cubicBezTo>
                <a:cubicBezTo>
                  <a:pt x="337" y="0"/>
                  <a:pt x="221" y="48"/>
                  <a:pt x="134" y="134"/>
                </a:cubicBezTo>
                <a:cubicBezTo>
                  <a:pt x="48" y="221"/>
                  <a:pt x="0" y="337"/>
                  <a:pt x="0" y="460"/>
                </a:cubicBezTo>
                <a:cubicBezTo>
                  <a:pt x="0" y="583"/>
                  <a:pt x="48" y="698"/>
                  <a:pt x="134" y="785"/>
                </a:cubicBezTo>
                <a:cubicBezTo>
                  <a:pt x="221" y="872"/>
                  <a:pt x="337" y="920"/>
                  <a:pt x="460" y="920"/>
                </a:cubicBezTo>
                <a:close/>
                <a:moveTo>
                  <a:pt x="193" y="193"/>
                </a:moveTo>
                <a:cubicBezTo>
                  <a:pt x="264" y="122"/>
                  <a:pt x="359" y="82"/>
                  <a:pt x="460" y="82"/>
                </a:cubicBezTo>
                <a:cubicBezTo>
                  <a:pt x="561" y="82"/>
                  <a:pt x="656" y="122"/>
                  <a:pt x="727" y="193"/>
                </a:cubicBezTo>
                <a:cubicBezTo>
                  <a:pt x="798" y="264"/>
                  <a:pt x="838" y="359"/>
                  <a:pt x="838" y="460"/>
                </a:cubicBezTo>
                <a:cubicBezTo>
                  <a:pt x="838" y="561"/>
                  <a:pt x="798" y="656"/>
                  <a:pt x="727" y="727"/>
                </a:cubicBezTo>
                <a:cubicBezTo>
                  <a:pt x="656" y="798"/>
                  <a:pt x="561" y="837"/>
                  <a:pt x="460" y="837"/>
                </a:cubicBezTo>
                <a:cubicBezTo>
                  <a:pt x="359" y="837"/>
                  <a:pt x="264" y="798"/>
                  <a:pt x="193" y="727"/>
                </a:cubicBezTo>
                <a:cubicBezTo>
                  <a:pt x="122" y="656"/>
                  <a:pt x="82" y="561"/>
                  <a:pt x="82" y="460"/>
                </a:cubicBezTo>
                <a:cubicBezTo>
                  <a:pt x="82" y="359"/>
                  <a:pt x="122" y="264"/>
                  <a:pt x="193" y="19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 name="Forme libre : forme 8">
            <a:extLst>
              <a:ext uri="{FF2B5EF4-FFF2-40B4-BE49-F238E27FC236}">
                <a16:creationId xmlns:a16="http://schemas.microsoft.com/office/drawing/2014/main" id="{FA235FD5-22E3-49CF-8A9F-1AE724624AC1}"/>
              </a:ext>
            </a:extLst>
          </p:cNvPr>
          <p:cNvSpPr/>
          <p:nvPr userDrawn="1"/>
        </p:nvSpPr>
        <p:spPr>
          <a:xfrm>
            <a:off x="-1" y="0"/>
            <a:ext cx="12192000" cy="6858000"/>
          </a:xfrm>
          <a:custGeom>
            <a:avLst/>
            <a:gdLst>
              <a:gd name="connsiteX0" fmla="*/ 255775 w 12192000"/>
              <a:gd name="connsiteY0" fmla="*/ 262171 h 6858000"/>
              <a:gd name="connsiteX1" fmla="*/ 255775 w 12192000"/>
              <a:gd name="connsiteY1" fmla="*/ 6599027 h 6858000"/>
              <a:gd name="connsiteX2" fmla="*/ 11931960 w 12192000"/>
              <a:gd name="connsiteY2" fmla="*/ 6599027 h 6858000"/>
              <a:gd name="connsiteX3" fmla="*/ 11931960 w 12192000"/>
              <a:gd name="connsiteY3" fmla="*/ 262171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255775" y="262171"/>
                </a:moveTo>
                <a:lnTo>
                  <a:pt x="255775" y="6599027"/>
                </a:lnTo>
                <a:lnTo>
                  <a:pt x="11931960" y="6599027"/>
                </a:lnTo>
                <a:lnTo>
                  <a:pt x="11931960" y="262171"/>
                </a:lnTo>
                <a:close/>
                <a:moveTo>
                  <a:pt x="0" y="0"/>
                </a:moveTo>
                <a:lnTo>
                  <a:pt x="12192000" y="0"/>
                </a:lnTo>
                <a:lnTo>
                  <a:pt x="12192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12" name="Titre 11">
            <a:extLst>
              <a:ext uri="{FF2B5EF4-FFF2-40B4-BE49-F238E27FC236}">
                <a16:creationId xmlns:a16="http://schemas.microsoft.com/office/drawing/2014/main" id="{0163F66B-7F18-43BF-AE54-78B9E5DF2852}"/>
              </a:ext>
            </a:extLst>
          </p:cNvPr>
          <p:cNvSpPr>
            <a:spLocks noGrp="1"/>
          </p:cNvSpPr>
          <p:nvPr>
            <p:ph type="title"/>
          </p:nvPr>
        </p:nvSpPr>
        <p:spPr>
          <a:xfrm>
            <a:off x="738190" y="2699570"/>
            <a:ext cx="7760351" cy="729430"/>
          </a:xfrm>
        </p:spPr>
        <p:txBody>
          <a:bodyPr anchor="t" anchorCtr="0">
            <a:spAutoFit/>
          </a:bodyPr>
          <a:lstStyle>
            <a:lvl1pPr>
              <a:defRPr sz="4600" b="1">
                <a:solidFill>
                  <a:schemeClr val="bg1"/>
                </a:solidFill>
              </a:defRPr>
            </a:lvl1pPr>
          </a:lstStyle>
          <a:p>
            <a:r>
              <a:rPr lang="fr-FR"/>
              <a:t>Modifiez le style du titre</a:t>
            </a:r>
          </a:p>
        </p:txBody>
      </p:sp>
      <p:sp>
        <p:nvSpPr>
          <p:cNvPr id="14" name="Espace réservé du texte 13">
            <a:extLst>
              <a:ext uri="{FF2B5EF4-FFF2-40B4-BE49-F238E27FC236}">
                <a16:creationId xmlns:a16="http://schemas.microsoft.com/office/drawing/2014/main" id="{2C2D8D62-E0BA-4F55-A822-E983FC1BD51C}"/>
              </a:ext>
            </a:extLst>
          </p:cNvPr>
          <p:cNvSpPr>
            <a:spLocks noGrp="1"/>
          </p:cNvSpPr>
          <p:nvPr>
            <p:ph type="body" sz="quarter" idx="10"/>
          </p:nvPr>
        </p:nvSpPr>
        <p:spPr>
          <a:xfrm>
            <a:off x="738188" y="3986018"/>
            <a:ext cx="7759700" cy="300082"/>
          </a:xfrm>
        </p:spPr>
        <p:txBody>
          <a:bodyPr>
            <a:spAutoFit/>
          </a:bodyPr>
          <a:lstStyle>
            <a:lvl1pPr>
              <a:buNone/>
              <a:defRPr sz="1500" b="1">
                <a:solidFill>
                  <a:schemeClr val="bg1"/>
                </a:solidFill>
              </a:defRPr>
            </a:lvl1pPr>
            <a:lvl2pPr>
              <a:defRPr sz="1800"/>
            </a:lvl2pPr>
            <a:lvl3pPr>
              <a:defRPr sz="1800"/>
            </a:lvl3pPr>
            <a:lvl4pPr>
              <a:defRPr sz="1800"/>
            </a:lvl4pPr>
            <a:lvl5pPr>
              <a:defRPr sz="1800"/>
            </a:lvl5pPr>
          </a:lstStyle>
          <a:p>
            <a:pPr lvl="0"/>
            <a:r>
              <a:rPr lang="fr-FR"/>
              <a:t>Cliquez pour modifier les styles du texte du masque</a:t>
            </a:r>
          </a:p>
        </p:txBody>
      </p:sp>
    </p:spTree>
    <p:extLst>
      <p:ext uri="{BB962C8B-B14F-4D97-AF65-F5344CB8AC3E}">
        <p14:creationId xmlns:p14="http://schemas.microsoft.com/office/powerpoint/2010/main" val="3246128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Bis">
    <p:spTree>
      <p:nvGrpSpPr>
        <p:cNvPr id="1" name=""/>
        <p:cNvGrpSpPr/>
        <p:nvPr/>
      </p:nvGrpSpPr>
      <p:grpSpPr>
        <a:xfrm>
          <a:off x="0" y="0"/>
          <a:ext cx="0" cy="0"/>
          <a:chOff x="0" y="0"/>
          <a:chExt cx="0" cy="0"/>
        </a:xfrm>
      </p:grpSpPr>
      <p:sp>
        <p:nvSpPr>
          <p:cNvPr id="55" name="Freeform 5">
            <a:extLst>
              <a:ext uri="{FF2B5EF4-FFF2-40B4-BE49-F238E27FC236}">
                <a16:creationId xmlns:a16="http://schemas.microsoft.com/office/drawing/2014/main" id="{BCBA2EFB-C6E3-4403-91A5-347145279567}"/>
              </a:ext>
            </a:extLst>
          </p:cNvPr>
          <p:cNvSpPr>
            <a:spLocks noChangeAspect="1" noEditPoints="1"/>
          </p:cNvSpPr>
          <p:nvPr userDrawn="1"/>
        </p:nvSpPr>
        <p:spPr bwMode="auto">
          <a:xfrm>
            <a:off x="-3447142" y="237348"/>
            <a:ext cx="7916748" cy="7920416"/>
          </a:xfrm>
          <a:custGeom>
            <a:avLst/>
            <a:gdLst>
              <a:gd name="T0" fmla="*/ 1493 w 1990"/>
              <a:gd name="T1" fmla="*/ 498 h 1991"/>
              <a:gd name="T2" fmla="*/ 1061 w 1990"/>
              <a:gd name="T3" fmla="*/ 294 h 1991"/>
              <a:gd name="T4" fmla="*/ 1061 w 1990"/>
              <a:gd name="T5" fmla="*/ 294 h 1991"/>
              <a:gd name="T6" fmla="*/ 1061 w 1990"/>
              <a:gd name="T7" fmla="*/ 294 h 1991"/>
              <a:gd name="T8" fmla="*/ 995 w 1990"/>
              <a:gd name="T9" fmla="*/ 291 h 1991"/>
              <a:gd name="T10" fmla="*/ 497 w 1990"/>
              <a:gd name="T11" fmla="*/ 498 h 1991"/>
              <a:gd name="T12" fmla="*/ 291 w 1990"/>
              <a:gd name="T13" fmla="*/ 996 h 1991"/>
              <a:gd name="T14" fmla="*/ 497 w 1990"/>
              <a:gd name="T15" fmla="*/ 1494 h 1991"/>
              <a:gd name="T16" fmla="*/ 995 w 1990"/>
              <a:gd name="T17" fmla="*/ 1700 h 1991"/>
              <a:gd name="T18" fmla="*/ 1493 w 1990"/>
              <a:gd name="T19" fmla="*/ 1494 h 1991"/>
              <a:gd name="T20" fmla="*/ 1493 w 1990"/>
              <a:gd name="T21" fmla="*/ 498 h 1991"/>
              <a:gd name="T22" fmla="*/ 623 w 1990"/>
              <a:gd name="T23" fmla="*/ 624 h 1991"/>
              <a:gd name="T24" fmla="*/ 871 w 1990"/>
              <a:gd name="T25" fmla="*/ 485 h 1991"/>
              <a:gd name="T26" fmla="*/ 731 w 1990"/>
              <a:gd name="T27" fmla="*/ 732 h 1991"/>
              <a:gd name="T28" fmla="*/ 484 w 1990"/>
              <a:gd name="T29" fmla="*/ 871 h 1991"/>
              <a:gd name="T30" fmla="*/ 623 w 1990"/>
              <a:gd name="T31" fmla="*/ 624 h 1991"/>
              <a:gd name="T32" fmla="*/ 473 w 1990"/>
              <a:gd name="T33" fmla="*/ 1056 h 1991"/>
              <a:gd name="T34" fmla="*/ 858 w 1990"/>
              <a:gd name="T35" fmla="*/ 859 h 1991"/>
              <a:gd name="T36" fmla="*/ 1055 w 1990"/>
              <a:gd name="T37" fmla="*/ 474 h 1991"/>
              <a:gd name="T38" fmla="*/ 1298 w 1990"/>
              <a:gd name="T39" fmla="*/ 566 h 1991"/>
              <a:gd name="T40" fmla="*/ 566 w 1990"/>
              <a:gd name="T41" fmla="*/ 1299 h 1991"/>
              <a:gd name="T42" fmla="*/ 473 w 1990"/>
              <a:gd name="T43" fmla="*/ 1056 h 1991"/>
              <a:gd name="T44" fmla="*/ 930 w 1990"/>
              <a:gd name="T45" fmla="*/ 1517 h 1991"/>
              <a:gd name="T46" fmla="*/ 692 w 1990"/>
              <a:gd name="T47" fmla="*/ 1425 h 1991"/>
              <a:gd name="T48" fmla="*/ 1424 w 1990"/>
              <a:gd name="T49" fmla="*/ 693 h 1991"/>
              <a:gd name="T50" fmla="*/ 1515 w 1990"/>
              <a:gd name="T51" fmla="*/ 923 h 1991"/>
              <a:gd name="T52" fmla="*/ 1129 w 1990"/>
              <a:gd name="T53" fmla="*/ 1121 h 1991"/>
              <a:gd name="T54" fmla="*/ 930 w 1990"/>
              <a:gd name="T55" fmla="*/ 1517 h 1991"/>
              <a:gd name="T56" fmla="*/ 1367 w 1990"/>
              <a:gd name="T57" fmla="*/ 1367 h 1991"/>
              <a:gd name="T58" fmla="*/ 1113 w 1990"/>
              <a:gd name="T59" fmla="*/ 1508 h 1991"/>
              <a:gd name="T60" fmla="*/ 1255 w 1990"/>
              <a:gd name="T61" fmla="*/ 1247 h 1991"/>
              <a:gd name="T62" fmla="*/ 1508 w 1990"/>
              <a:gd name="T63" fmla="*/ 1107 h 1991"/>
              <a:gd name="T64" fmla="*/ 1367 w 1990"/>
              <a:gd name="T65" fmla="*/ 1367 h 1991"/>
              <a:gd name="T66" fmla="*/ 1699 w 1990"/>
              <a:gd name="T67" fmla="*/ 292 h 1991"/>
              <a:gd name="T68" fmla="*/ 995 w 1990"/>
              <a:gd name="T69" fmla="*/ 0 h 1991"/>
              <a:gd name="T70" fmla="*/ 291 w 1990"/>
              <a:gd name="T71" fmla="*/ 292 h 1991"/>
              <a:gd name="T72" fmla="*/ 0 w 1990"/>
              <a:gd name="T73" fmla="*/ 996 h 1991"/>
              <a:gd name="T74" fmla="*/ 291 w 1990"/>
              <a:gd name="T75" fmla="*/ 1700 h 1991"/>
              <a:gd name="T76" fmla="*/ 995 w 1990"/>
              <a:gd name="T77" fmla="*/ 1991 h 1991"/>
              <a:gd name="T78" fmla="*/ 1699 w 1990"/>
              <a:gd name="T79" fmla="*/ 1700 h 1991"/>
              <a:gd name="T80" fmla="*/ 1990 w 1990"/>
              <a:gd name="T81" fmla="*/ 996 h 1991"/>
              <a:gd name="T82" fmla="*/ 1699 w 1990"/>
              <a:gd name="T83" fmla="*/ 292 h 1991"/>
              <a:gd name="T84" fmla="*/ 1572 w 1990"/>
              <a:gd name="T85" fmla="*/ 1573 h 1991"/>
              <a:gd name="T86" fmla="*/ 995 w 1990"/>
              <a:gd name="T87" fmla="*/ 1812 h 1991"/>
              <a:gd name="T88" fmla="*/ 418 w 1990"/>
              <a:gd name="T89" fmla="*/ 1573 h 1991"/>
              <a:gd name="T90" fmla="*/ 178 w 1990"/>
              <a:gd name="T91" fmla="*/ 996 h 1991"/>
              <a:gd name="T92" fmla="*/ 418 w 1990"/>
              <a:gd name="T93" fmla="*/ 418 h 1991"/>
              <a:gd name="T94" fmla="*/ 995 w 1990"/>
              <a:gd name="T95" fmla="*/ 179 h 1991"/>
              <a:gd name="T96" fmla="*/ 1572 w 1990"/>
              <a:gd name="T97" fmla="*/ 418 h 1991"/>
              <a:gd name="T98" fmla="*/ 1811 w 1990"/>
              <a:gd name="T99" fmla="*/ 996 h 1991"/>
              <a:gd name="T100" fmla="*/ 1572 w 1990"/>
              <a:gd name="T101" fmla="*/ 1573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90" h="1991">
                <a:moveTo>
                  <a:pt x="1493" y="498"/>
                </a:moveTo>
                <a:cubicBezTo>
                  <a:pt x="1376" y="380"/>
                  <a:pt x="1224" y="310"/>
                  <a:pt x="1061" y="294"/>
                </a:cubicBezTo>
                <a:cubicBezTo>
                  <a:pt x="1061" y="294"/>
                  <a:pt x="1061" y="294"/>
                  <a:pt x="1061" y="294"/>
                </a:cubicBezTo>
                <a:cubicBezTo>
                  <a:pt x="1061" y="294"/>
                  <a:pt x="1061" y="294"/>
                  <a:pt x="1061" y="294"/>
                </a:cubicBezTo>
                <a:cubicBezTo>
                  <a:pt x="1039" y="292"/>
                  <a:pt x="1017" y="291"/>
                  <a:pt x="995" y="291"/>
                </a:cubicBezTo>
                <a:cubicBezTo>
                  <a:pt x="807" y="291"/>
                  <a:pt x="630" y="365"/>
                  <a:pt x="497" y="498"/>
                </a:cubicBezTo>
                <a:cubicBezTo>
                  <a:pt x="364" y="631"/>
                  <a:pt x="291" y="808"/>
                  <a:pt x="291" y="996"/>
                </a:cubicBezTo>
                <a:cubicBezTo>
                  <a:pt x="291" y="1184"/>
                  <a:pt x="364" y="1361"/>
                  <a:pt x="497" y="1494"/>
                </a:cubicBezTo>
                <a:cubicBezTo>
                  <a:pt x="630" y="1627"/>
                  <a:pt x="807" y="1700"/>
                  <a:pt x="995" y="1700"/>
                </a:cubicBezTo>
                <a:cubicBezTo>
                  <a:pt x="1183" y="1700"/>
                  <a:pt x="1360" y="1627"/>
                  <a:pt x="1493" y="1494"/>
                </a:cubicBezTo>
                <a:cubicBezTo>
                  <a:pt x="1768" y="1219"/>
                  <a:pt x="1768" y="772"/>
                  <a:pt x="1493" y="498"/>
                </a:cubicBezTo>
                <a:close/>
                <a:moveTo>
                  <a:pt x="623" y="624"/>
                </a:moveTo>
                <a:cubicBezTo>
                  <a:pt x="693" y="555"/>
                  <a:pt x="778" y="507"/>
                  <a:pt x="871" y="485"/>
                </a:cubicBezTo>
                <a:cubicBezTo>
                  <a:pt x="848" y="578"/>
                  <a:pt x="801" y="663"/>
                  <a:pt x="731" y="732"/>
                </a:cubicBezTo>
                <a:cubicBezTo>
                  <a:pt x="662" y="801"/>
                  <a:pt x="577" y="849"/>
                  <a:pt x="484" y="871"/>
                </a:cubicBezTo>
                <a:cubicBezTo>
                  <a:pt x="507" y="778"/>
                  <a:pt x="554" y="693"/>
                  <a:pt x="623" y="624"/>
                </a:cubicBezTo>
                <a:close/>
                <a:moveTo>
                  <a:pt x="473" y="1056"/>
                </a:moveTo>
                <a:cubicBezTo>
                  <a:pt x="617" y="1032"/>
                  <a:pt x="752" y="964"/>
                  <a:pt x="858" y="859"/>
                </a:cubicBezTo>
                <a:cubicBezTo>
                  <a:pt x="964" y="753"/>
                  <a:pt x="1032" y="618"/>
                  <a:pt x="1055" y="474"/>
                </a:cubicBezTo>
                <a:cubicBezTo>
                  <a:pt x="1143" y="484"/>
                  <a:pt x="1226" y="515"/>
                  <a:pt x="1298" y="566"/>
                </a:cubicBezTo>
                <a:cubicBezTo>
                  <a:pt x="566" y="1299"/>
                  <a:pt x="566" y="1299"/>
                  <a:pt x="566" y="1299"/>
                </a:cubicBezTo>
                <a:cubicBezTo>
                  <a:pt x="515" y="1227"/>
                  <a:pt x="483" y="1144"/>
                  <a:pt x="473" y="1056"/>
                </a:cubicBezTo>
                <a:close/>
                <a:moveTo>
                  <a:pt x="930" y="1517"/>
                </a:moveTo>
                <a:cubicBezTo>
                  <a:pt x="844" y="1507"/>
                  <a:pt x="762" y="1475"/>
                  <a:pt x="692" y="1425"/>
                </a:cubicBezTo>
                <a:cubicBezTo>
                  <a:pt x="1424" y="693"/>
                  <a:pt x="1424" y="693"/>
                  <a:pt x="1424" y="693"/>
                </a:cubicBezTo>
                <a:cubicBezTo>
                  <a:pt x="1474" y="763"/>
                  <a:pt x="1504" y="842"/>
                  <a:pt x="1515" y="923"/>
                </a:cubicBezTo>
                <a:cubicBezTo>
                  <a:pt x="1370" y="947"/>
                  <a:pt x="1235" y="1015"/>
                  <a:pt x="1129" y="1121"/>
                </a:cubicBezTo>
                <a:cubicBezTo>
                  <a:pt x="1020" y="1229"/>
                  <a:pt x="951" y="1368"/>
                  <a:pt x="930" y="1517"/>
                </a:cubicBezTo>
                <a:close/>
                <a:moveTo>
                  <a:pt x="1367" y="1367"/>
                </a:moveTo>
                <a:cubicBezTo>
                  <a:pt x="1296" y="1438"/>
                  <a:pt x="1208" y="1486"/>
                  <a:pt x="1113" y="1508"/>
                </a:cubicBezTo>
                <a:cubicBezTo>
                  <a:pt x="1134" y="1410"/>
                  <a:pt x="1183" y="1320"/>
                  <a:pt x="1255" y="1247"/>
                </a:cubicBezTo>
                <a:cubicBezTo>
                  <a:pt x="1326" y="1177"/>
                  <a:pt x="1414" y="1129"/>
                  <a:pt x="1508" y="1107"/>
                </a:cubicBezTo>
                <a:cubicBezTo>
                  <a:pt x="1488" y="1202"/>
                  <a:pt x="1441" y="1293"/>
                  <a:pt x="1367" y="1367"/>
                </a:cubicBezTo>
                <a:close/>
                <a:moveTo>
                  <a:pt x="1699" y="292"/>
                </a:moveTo>
                <a:cubicBezTo>
                  <a:pt x="1511" y="104"/>
                  <a:pt x="1261" y="0"/>
                  <a:pt x="995" y="0"/>
                </a:cubicBezTo>
                <a:cubicBezTo>
                  <a:pt x="729" y="0"/>
                  <a:pt x="479" y="104"/>
                  <a:pt x="291" y="292"/>
                </a:cubicBezTo>
                <a:cubicBezTo>
                  <a:pt x="103" y="480"/>
                  <a:pt x="0" y="730"/>
                  <a:pt x="0" y="996"/>
                </a:cubicBezTo>
                <a:cubicBezTo>
                  <a:pt x="0" y="1262"/>
                  <a:pt x="103" y="1512"/>
                  <a:pt x="291" y="1700"/>
                </a:cubicBezTo>
                <a:cubicBezTo>
                  <a:pt x="479" y="1888"/>
                  <a:pt x="729" y="1991"/>
                  <a:pt x="995" y="1991"/>
                </a:cubicBezTo>
                <a:cubicBezTo>
                  <a:pt x="1261" y="1991"/>
                  <a:pt x="1511" y="1888"/>
                  <a:pt x="1699" y="1700"/>
                </a:cubicBezTo>
                <a:cubicBezTo>
                  <a:pt x="1887" y="1512"/>
                  <a:pt x="1990" y="1262"/>
                  <a:pt x="1990" y="996"/>
                </a:cubicBezTo>
                <a:cubicBezTo>
                  <a:pt x="1990" y="730"/>
                  <a:pt x="1887" y="480"/>
                  <a:pt x="1699" y="292"/>
                </a:cubicBezTo>
                <a:close/>
                <a:moveTo>
                  <a:pt x="1572" y="1573"/>
                </a:moveTo>
                <a:cubicBezTo>
                  <a:pt x="1418" y="1727"/>
                  <a:pt x="1213" y="1812"/>
                  <a:pt x="995" y="1812"/>
                </a:cubicBezTo>
                <a:cubicBezTo>
                  <a:pt x="777" y="1812"/>
                  <a:pt x="572" y="1727"/>
                  <a:pt x="418" y="1573"/>
                </a:cubicBezTo>
                <a:cubicBezTo>
                  <a:pt x="263" y="1419"/>
                  <a:pt x="178" y="1214"/>
                  <a:pt x="178" y="996"/>
                </a:cubicBezTo>
                <a:cubicBezTo>
                  <a:pt x="178" y="778"/>
                  <a:pt x="263" y="572"/>
                  <a:pt x="418" y="418"/>
                </a:cubicBezTo>
                <a:cubicBezTo>
                  <a:pt x="572" y="264"/>
                  <a:pt x="777" y="179"/>
                  <a:pt x="995" y="179"/>
                </a:cubicBezTo>
                <a:cubicBezTo>
                  <a:pt x="1213" y="179"/>
                  <a:pt x="1418" y="264"/>
                  <a:pt x="1572" y="418"/>
                </a:cubicBezTo>
                <a:cubicBezTo>
                  <a:pt x="1727" y="572"/>
                  <a:pt x="1811" y="778"/>
                  <a:pt x="1811" y="996"/>
                </a:cubicBezTo>
                <a:cubicBezTo>
                  <a:pt x="1811" y="1214"/>
                  <a:pt x="1727" y="1419"/>
                  <a:pt x="1572" y="1573"/>
                </a:cubicBezTo>
                <a:close/>
              </a:path>
            </a:pathLst>
          </a:custGeom>
          <a:gradFill>
            <a:gsLst>
              <a:gs pos="55000">
                <a:srgbClr val="002776"/>
              </a:gs>
              <a:gs pos="25000">
                <a:srgbClr val="D52B1E"/>
              </a:gs>
            </a:gsLst>
            <a:lin ang="8400000" scaled="0"/>
          </a:gradFill>
          <a:ln>
            <a:noFill/>
          </a:ln>
        </p:spPr>
        <p:txBody>
          <a:bodyPr vert="horz" wrap="square" lIns="91440" tIns="45720" rIns="91440" bIns="45720" numCol="1" anchor="t" anchorCtr="0" compatLnSpc="1">
            <a:prstTxWarp prst="textNoShape">
              <a:avLst/>
            </a:prstTxWarp>
          </a:bodyPr>
          <a:lstStyle/>
          <a:p>
            <a:endParaRPr lang="fr-FR"/>
          </a:p>
        </p:txBody>
      </p:sp>
      <p:grpSp>
        <p:nvGrpSpPr>
          <p:cNvPr id="9" name="Group 9">
            <a:extLst>
              <a:ext uri="{FF2B5EF4-FFF2-40B4-BE49-F238E27FC236}">
                <a16:creationId xmlns:a16="http://schemas.microsoft.com/office/drawing/2014/main" id="{43661E21-9B03-4DDF-9335-C49DFA9C9964}"/>
              </a:ext>
            </a:extLst>
          </p:cNvPr>
          <p:cNvGrpSpPr>
            <a:grpSpLocks noChangeAspect="1"/>
          </p:cNvGrpSpPr>
          <p:nvPr userDrawn="1"/>
        </p:nvGrpSpPr>
        <p:grpSpPr bwMode="auto">
          <a:xfrm>
            <a:off x="7722396" y="3697779"/>
            <a:ext cx="762995" cy="1496095"/>
            <a:chOff x="3578" y="2635"/>
            <a:chExt cx="536" cy="1051"/>
          </a:xfrm>
          <a:solidFill>
            <a:schemeClr val="tx2"/>
          </a:solidFill>
        </p:grpSpPr>
        <p:sp>
          <p:nvSpPr>
            <p:cNvPr id="10" name="Freeform 10">
              <a:extLst>
                <a:ext uri="{FF2B5EF4-FFF2-40B4-BE49-F238E27FC236}">
                  <a16:creationId xmlns:a16="http://schemas.microsoft.com/office/drawing/2014/main" id="{33B2CE70-0A6F-41F9-B00D-681C32945345}"/>
                </a:ext>
              </a:extLst>
            </p:cNvPr>
            <p:cNvSpPr>
              <a:spLocks noEditPoints="1"/>
            </p:cNvSpPr>
            <p:nvPr/>
          </p:nvSpPr>
          <p:spPr bwMode="auto">
            <a:xfrm>
              <a:off x="3578" y="2635"/>
              <a:ext cx="536" cy="787"/>
            </a:xfrm>
            <a:custGeom>
              <a:avLst/>
              <a:gdLst>
                <a:gd name="T0" fmla="*/ 690 w 951"/>
                <a:gd name="T1" fmla="*/ 690 h 1398"/>
                <a:gd name="T2" fmla="*/ 491 w 951"/>
                <a:gd name="T3" fmla="*/ 136 h 1398"/>
                <a:gd name="T4" fmla="*/ 490 w 951"/>
                <a:gd name="T5" fmla="*/ 136 h 1398"/>
                <a:gd name="T6" fmla="*/ 230 w 951"/>
                <a:gd name="T7" fmla="*/ 230 h 1398"/>
                <a:gd name="T8" fmla="*/ 230 w 951"/>
                <a:gd name="T9" fmla="*/ 690 h 1398"/>
                <a:gd name="T10" fmla="*/ 632 w 951"/>
                <a:gd name="T11" fmla="*/ 632 h 1398"/>
                <a:gd name="T12" fmla="*/ 580 w 951"/>
                <a:gd name="T13" fmla="*/ 576 h 1398"/>
                <a:gd name="T14" fmla="*/ 632 w 951"/>
                <a:gd name="T15" fmla="*/ 632 h 1398"/>
                <a:gd name="T16" fmla="*/ 522 w 951"/>
                <a:gd name="T17" fmla="*/ 518 h 1398"/>
                <a:gd name="T18" fmla="*/ 320 w 951"/>
                <a:gd name="T19" fmla="*/ 658 h 1398"/>
                <a:gd name="T20" fmla="*/ 701 w 951"/>
                <a:gd name="T21" fmla="*/ 426 h 1398"/>
                <a:gd name="T22" fmla="*/ 402 w 951"/>
                <a:gd name="T23" fmla="*/ 224 h 1398"/>
                <a:gd name="T24" fmla="*/ 224 w 951"/>
                <a:gd name="T25" fmla="*/ 402 h 1398"/>
                <a:gd name="T26" fmla="*/ 397 w 951"/>
                <a:gd name="T27" fmla="*/ 397 h 1398"/>
                <a:gd name="T28" fmla="*/ 600 w 951"/>
                <a:gd name="T29" fmla="*/ 261 h 1398"/>
                <a:gd name="T30" fmla="*/ 219 w 951"/>
                <a:gd name="T31" fmla="*/ 488 h 1398"/>
                <a:gd name="T32" fmla="*/ 937 w 951"/>
                <a:gd name="T33" fmla="*/ 1215 h 1398"/>
                <a:gd name="T34" fmla="*/ 906 w 951"/>
                <a:gd name="T35" fmla="*/ 1040 h 1398"/>
                <a:gd name="T36" fmla="*/ 887 w 951"/>
                <a:gd name="T37" fmla="*/ 1021 h 1398"/>
                <a:gd name="T38" fmla="*/ 704 w 951"/>
                <a:gd name="T39" fmla="*/ 1031 h 1398"/>
                <a:gd name="T40" fmla="*/ 815 w 951"/>
                <a:gd name="T41" fmla="*/ 1398 h 1398"/>
                <a:gd name="T42" fmla="*/ 922 w 951"/>
                <a:gd name="T43" fmla="*/ 1375 h 1398"/>
                <a:gd name="T44" fmla="*/ 937 w 951"/>
                <a:gd name="T45" fmla="*/ 1215 h 1398"/>
                <a:gd name="T46" fmla="*/ 843 w 951"/>
                <a:gd name="T47" fmla="*/ 1084 h 1398"/>
                <a:gd name="T48" fmla="*/ 807 w 951"/>
                <a:gd name="T49" fmla="*/ 1160 h 1398"/>
                <a:gd name="T50" fmla="*/ 779 w 951"/>
                <a:gd name="T51" fmla="*/ 1081 h 1398"/>
                <a:gd name="T52" fmla="*/ 779 w 951"/>
                <a:gd name="T53" fmla="*/ 1318 h 1398"/>
                <a:gd name="T54" fmla="*/ 814 w 951"/>
                <a:gd name="T55" fmla="*/ 1227 h 1398"/>
                <a:gd name="T56" fmla="*/ 865 w 951"/>
                <a:gd name="T57" fmla="*/ 1318 h 1398"/>
                <a:gd name="T58" fmla="*/ 632 w 951"/>
                <a:gd name="T59" fmla="*/ 1040 h 1398"/>
                <a:gd name="T60" fmla="*/ 613 w 951"/>
                <a:gd name="T61" fmla="*/ 1021 h 1398"/>
                <a:gd name="T62" fmla="*/ 430 w 951"/>
                <a:gd name="T63" fmla="*/ 1031 h 1398"/>
                <a:gd name="T64" fmla="*/ 541 w 951"/>
                <a:gd name="T65" fmla="*/ 1398 h 1398"/>
                <a:gd name="T66" fmla="*/ 648 w 951"/>
                <a:gd name="T67" fmla="*/ 1375 h 1398"/>
                <a:gd name="T68" fmla="*/ 662 w 951"/>
                <a:gd name="T69" fmla="*/ 1215 h 1398"/>
                <a:gd name="T70" fmla="*/ 505 w 951"/>
                <a:gd name="T71" fmla="*/ 1081 h 1398"/>
                <a:gd name="T72" fmla="*/ 569 w 951"/>
                <a:gd name="T73" fmla="*/ 1154 h 1398"/>
                <a:gd name="T74" fmla="*/ 505 w 951"/>
                <a:gd name="T75" fmla="*/ 1160 h 1398"/>
                <a:gd name="T76" fmla="*/ 591 w 951"/>
                <a:gd name="T77" fmla="*/ 1318 h 1398"/>
                <a:gd name="T78" fmla="*/ 505 w 951"/>
                <a:gd name="T79" fmla="*/ 1229 h 1398"/>
                <a:gd name="T80" fmla="*/ 590 w 951"/>
                <a:gd name="T81" fmla="*/ 1232 h 1398"/>
                <a:gd name="T82" fmla="*/ 239 w 951"/>
                <a:gd name="T83" fmla="*/ 1025 h 1398"/>
                <a:gd name="T84" fmla="*/ 216 w 951"/>
                <a:gd name="T85" fmla="*/ 1398 h 1398"/>
                <a:gd name="T86" fmla="*/ 290 w 951"/>
                <a:gd name="T87" fmla="*/ 1242 h 1398"/>
                <a:gd name="T88" fmla="*/ 384 w 951"/>
                <a:gd name="T89" fmla="*/ 1168 h 1398"/>
                <a:gd name="T90" fmla="*/ 290 w 951"/>
                <a:gd name="T91" fmla="*/ 1086 h 1398"/>
                <a:gd name="T92" fmla="*/ 384 w 951"/>
                <a:gd name="T93" fmla="*/ 1016 h 1398"/>
                <a:gd name="T94" fmla="*/ 24 w 951"/>
                <a:gd name="T95" fmla="*/ 1025 h 1398"/>
                <a:gd name="T96" fmla="*/ 1 w 951"/>
                <a:gd name="T97" fmla="*/ 1398 h 1398"/>
                <a:gd name="T98" fmla="*/ 75 w 951"/>
                <a:gd name="T99" fmla="*/ 1242 h 1398"/>
                <a:gd name="T100" fmla="*/ 169 w 951"/>
                <a:gd name="T101" fmla="*/ 1168 h 1398"/>
                <a:gd name="T102" fmla="*/ 75 w 951"/>
                <a:gd name="T103" fmla="*/ 1086 h 1398"/>
                <a:gd name="T104" fmla="*/ 169 w 951"/>
                <a:gd name="T105" fmla="*/ 1016 h 1398"/>
                <a:gd name="T106" fmla="*/ 460 w 951"/>
                <a:gd name="T107" fmla="*/ 920 h 1398"/>
                <a:gd name="T108" fmla="*/ 920 w 951"/>
                <a:gd name="T109" fmla="*/ 460 h 1398"/>
                <a:gd name="T110" fmla="*/ 460 w 951"/>
                <a:gd name="T111" fmla="*/ 0 h 1398"/>
                <a:gd name="T112" fmla="*/ 0 w 951"/>
                <a:gd name="T113" fmla="*/ 460 h 1398"/>
                <a:gd name="T114" fmla="*/ 460 w 951"/>
                <a:gd name="T115" fmla="*/ 920 h 1398"/>
                <a:gd name="T116" fmla="*/ 460 w 951"/>
                <a:gd name="T117" fmla="*/ 82 h 1398"/>
                <a:gd name="T118" fmla="*/ 838 w 951"/>
                <a:gd name="T119" fmla="*/ 460 h 1398"/>
                <a:gd name="T120" fmla="*/ 460 w 951"/>
                <a:gd name="T121" fmla="*/ 837 h 1398"/>
                <a:gd name="T122" fmla="*/ 82 w 951"/>
                <a:gd name="T123" fmla="*/ 460 h 1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51" h="1398">
                  <a:moveTo>
                    <a:pt x="460" y="786"/>
                  </a:moveTo>
                  <a:cubicBezTo>
                    <a:pt x="547" y="786"/>
                    <a:pt x="629" y="752"/>
                    <a:pt x="690" y="690"/>
                  </a:cubicBezTo>
                  <a:cubicBezTo>
                    <a:pt x="817" y="563"/>
                    <a:pt x="817" y="357"/>
                    <a:pt x="690" y="230"/>
                  </a:cubicBezTo>
                  <a:cubicBezTo>
                    <a:pt x="636" y="175"/>
                    <a:pt x="566" y="143"/>
                    <a:pt x="491" y="136"/>
                  </a:cubicBezTo>
                  <a:cubicBezTo>
                    <a:pt x="491" y="136"/>
                    <a:pt x="491" y="136"/>
                    <a:pt x="491" y="136"/>
                  </a:cubicBezTo>
                  <a:cubicBezTo>
                    <a:pt x="490" y="136"/>
                    <a:pt x="490" y="136"/>
                    <a:pt x="490" y="136"/>
                  </a:cubicBezTo>
                  <a:cubicBezTo>
                    <a:pt x="480" y="135"/>
                    <a:pt x="470" y="134"/>
                    <a:pt x="460" y="134"/>
                  </a:cubicBezTo>
                  <a:cubicBezTo>
                    <a:pt x="373" y="134"/>
                    <a:pt x="291" y="168"/>
                    <a:pt x="230" y="230"/>
                  </a:cubicBezTo>
                  <a:cubicBezTo>
                    <a:pt x="168" y="291"/>
                    <a:pt x="134" y="373"/>
                    <a:pt x="134" y="460"/>
                  </a:cubicBezTo>
                  <a:cubicBezTo>
                    <a:pt x="134" y="547"/>
                    <a:pt x="168" y="629"/>
                    <a:pt x="230" y="690"/>
                  </a:cubicBezTo>
                  <a:cubicBezTo>
                    <a:pt x="291" y="752"/>
                    <a:pt x="373" y="786"/>
                    <a:pt x="460" y="786"/>
                  </a:cubicBezTo>
                  <a:close/>
                  <a:moveTo>
                    <a:pt x="632" y="632"/>
                  </a:moveTo>
                  <a:cubicBezTo>
                    <a:pt x="599" y="665"/>
                    <a:pt x="559" y="687"/>
                    <a:pt x="515" y="697"/>
                  </a:cubicBezTo>
                  <a:cubicBezTo>
                    <a:pt x="524" y="652"/>
                    <a:pt x="547" y="610"/>
                    <a:pt x="580" y="576"/>
                  </a:cubicBezTo>
                  <a:cubicBezTo>
                    <a:pt x="613" y="544"/>
                    <a:pt x="654" y="521"/>
                    <a:pt x="697" y="511"/>
                  </a:cubicBezTo>
                  <a:cubicBezTo>
                    <a:pt x="688" y="555"/>
                    <a:pt x="666" y="598"/>
                    <a:pt x="632" y="632"/>
                  </a:cubicBezTo>
                  <a:close/>
                  <a:moveTo>
                    <a:pt x="701" y="426"/>
                  </a:moveTo>
                  <a:cubicBezTo>
                    <a:pt x="633" y="437"/>
                    <a:pt x="571" y="469"/>
                    <a:pt x="522" y="518"/>
                  </a:cubicBezTo>
                  <a:cubicBezTo>
                    <a:pt x="472" y="568"/>
                    <a:pt x="440" y="632"/>
                    <a:pt x="430" y="701"/>
                  </a:cubicBezTo>
                  <a:cubicBezTo>
                    <a:pt x="390" y="696"/>
                    <a:pt x="352" y="682"/>
                    <a:pt x="320" y="658"/>
                  </a:cubicBezTo>
                  <a:cubicBezTo>
                    <a:pt x="659" y="320"/>
                    <a:pt x="659" y="320"/>
                    <a:pt x="659" y="320"/>
                  </a:cubicBezTo>
                  <a:cubicBezTo>
                    <a:pt x="681" y="352"/>
                    <a:pt x="695" y="389"/>
                    <a:pt x="701" y="426"/>
                  </a:cubicBezTo>
                  <a:close/>
                  <a:moveTo>
                    <a:pt x="288" y="288"/>
                  </a:moveTo>
                  <a:cubicBezTo>
                    <a:pt x="320" y="256"/>
                    <a:pt x="360" y="234"/>
                    <a:pt x="402" y="224"/>
                  </a:cubicBezTo>
                  <a:cubicBezTo>
                    <a:pt x="392" y="267"/>
                    <a:pt x="370" y="306"/>
                    <a:pt x="338" y="338"/>
                  </a:cubicBezTo>
                  <a:cubicBezTo>
                    <a:pt x="306" y="370"/>
                    <a:pt x="267" y="392"/>
                    <a:pt x="224" y="402"/>
                  </a:cubicBezTo>
                  <a:cubicBezTo>
                    <a:pt x="234" y="359"/>
                    <a:pt x="256" y="320"/>
                    <a:pt x="288" y="288"/>
                  </a:cubicBezTo>
                  <a:close/>
                  <a:moveTo>
                    <a:pt x="397" y="397"/>
                  </a:moveTo>
                  <a:cubicBezTo>
                    <a:pt x="446" y="348"/>
                    <a:pt x="477" y="285"/>
                    <a:pt x="488" y="219"/>
                  </a:cubicBezTo>
                  <a:cubicBezTo>
                    <a:pt x="529" y="223"/>
                    <a:pt x="567" y="238"/>
                    <a:pt x="600" y="261"/>
                  </a:cubicBezTo>
                  <a:cubicBezTo>
                    <a:pt x="261" y="600"/>
                    <a:pt x="261" y="600"/>
                    <a:pt x="261" y="600"/>
                  </a:cubicBezTo>
                  <a:cubicBezTo>
                    <a:pt x="238" y="567"/>
                    <a:pt x="223" y="528"/>
                    <a:pt x="219" y="488"/>
                  </a:cubicBezTo>
                  <a:cubicBezTo>
                    <a:pt x="285" y="477"/>
                    <a:pt x="348" y="445"/>
                    <a:pt x="397" y="397"/>
                  </a:cubicBezTo>
                  <a:close/>
                  <a:moveTo>
                    <a:pt x="937" y="1215"/>
                  </a:moveTo>
                  <a:cubicBezTo>
                    <a:pt x="931" y="1198"/>
                    <a:pt x="919" y="1187"/>
                    <a:pt x="911" y="1175"/>
                  </a:cubicBezTo>
                  <a:cubicBezTo>
                    <a:pt x="924" y="1145"/>
                    <a:pt x="930" y="1093"/>
                    <a:pt x="906" y="1040"/>
                  </a:cubicBezTo>
                  <a:cubicBezTo>
                    <a:pt x="900" y="1027"/>
                    <a:pt x="900" y="1027"/>
                    <a:pt x="900" y="1027"/>
                  </a:cubicBezTo>
                  <a:cubicBezTo>
                    <a:pt x="887" y="1021"/>
                    <a:pt x="887" y="1021"/>
                    <a:pt x="887" y="1021"/>
                  </a:cubicBezTo>
                  <a:cubicBezTo>
                    <a:pt x="834" y="998"/>
                    <a:pt x="779" y="998"/>
                    <a:pt x="727" y="1021"/>
                  </a:cubicBezTo>
                  <a:cubicBezTo>
                    <a:pt x="704" y="1031"/>
                    <a:pt x="704" y="1031"/>
                    <a:pt x="704" y="1031"/>
                  </a:cubicBezTo>
                  <a:cubicBezTo>
                    <a:pt x="704" y="1371"/>
                    <a:pt x="704" y="1371"/>
                    <a:pt x="704" y="1371"/>
                  </a:cubicBezTo>
                  <a:cubicBezTo>
                    <a:pt x="740" y="1390"/>
                    <a:pt x="788" y="1398"/>
                    <a:pt x="815" y="1398"/>
                  </a:cubicBezTo>
                  <a:cubicBezTo>
                    <a:pt x="842" y="1398"/>
                    <a:pt x="882" y="1392"/>
                    <a:pt x="909" y="1381"/>
                  </a:cubicBezTo>
                  <a:cubicBezTo>
                    <a:pt x="922" y="1375"/>
                    <a:pt x="922" y="1375"/>
                    <a:pt x="922" y="1375"/>
                  </a:cubicBezTo>
                  <a:cubicBezTo>
                    <a:pt x="928" y="1361"/>
                    <a:pt x="928" y="1361"/>
                    <a:pt x="928" y="1361"/>
                  </a:cubicBezTo>
                  <a:cubicBezTo>
                    <a:pt x="951" y="1309"/>
                    <a:pt x="950" y="1255"/>
                    <a:pt x="937" y="1215"/>
                  </a:cubicBezTo>
                  <a:close/>
                  <a:moveTo>
                    <a:pt x="779" y="1081"/>
                  </a:moveTo>
                  <a:cubicBezTo>
                    <a:pt x="800" y="1076"/>
                    <a:pt x="822" y="1077"/>
                    <a:pt x="843" y="1084"/>
                  </a:cubicBezTo>
                  <a:cubicBezTo>
                    <a:pt x="851" y="1108"/>
                    <a:pt x="851" y="1129"/>
                    <a:pt x="843" y="1154"/>
                  </a:cubicBezTo>
                  <a:cubicBezTo>
                    <a:pt x="831" y="1158"/>
                    <a:pt x="819" y="1159"/>
                    <a:pt x="807" y="1160"/>
                  </a:cubicBezTo>
                  <a:cubicBezTo>
                    <a:pt x="798" y="1161"/>
                    <a:pt x="789" y="1160"/>
                    <a:pt x="779" y="1160"/>
                  </a:cubicBezTo>
                  <a:lnTo>
                    <a:pt x="779" y="1081"/>
                  </a:lnTo>
                  <a:close/>
                  <a:moveTo>
                    <a:pt x="865" y="1318"/>
                  </a:moveTo>
                  <a:cubicBezTo>
                    <a:pt x="843" y="1325"/>
                    <a:pt x="807" y="1326"/>
                    <a:pt x="779" y="1318"/>
                  </a:cubicBezTo>
                  <a:cubicBezTo>
                    <a:pt x="779" y="1229"/>
                    <a:pt x="779" y="1229"/>
                    <a:pt x="779" y="1229"/>
                  </a:cubicBezTo>
                  <a:cubicBezTo>
                    <a:pt x="790" y="1228"/>
                    <a:pt x="808" y="1227"/>
                    <a:pt x="814" y="1227"/>
                  </a:cubicBezTo>
                  <a:cubicBezTo>
                    <a:pt x="836" y="1226"/>
                    <a:pt x="853" y="1229"/>
                    <a:pt x="865" y="1232"/>
                  </a:cubicBezTo>
                  <a:cubicBezTo>
                    <a:pt x="878" y="1258"/>
                    <a:pt x="874" y="1303"/>
                    <a:pt x="865" y="1318"/>
                  </a:cubicBezTo>
                  <a:close/>
                  <a:moveTo>
                    <a:pt x="637" y="1175"/>
                  </a:moveTo>
                  <a:cubicBezTo>
                    <a:pt x="650" y="1145"/>
                    <a:pt x="655" y="1093"/>
                    <a:pt x="632" y="1040"/>
                  </a:cubicBezTo>
                  <a:cubicBezTo>
                    <a:pt x="626" y="1027"/>
                    <a:pt x="626" y="1027"/>
                    <a:pt x="626" y="1027"/>
                  </a:cubicBezTo>
                  <a:cubicBezTo>
                    <a:pt x="613" y="1021"/>
                    <a:pt x="613" y="1021"/>
                    <a:pt x="613" y="1021"/>
                  </a:cubicBezTo>
                  <a:cubicBezTo>
                    <a:pt x="560" y="998"/>
                    <a:pt x="505" y="998"/>
                    <a:pt x="452" y="1021"/>
                  </a:cubicBezTo>
                  <a:cubicBezTo>
                    <a:pt x="430" y="1031"/>
                    <a:pt x="430" y="1031"/>
                    <a:pt x="430" y="1031"/>
                  </a:cubicBezTo>
                  <a:cubicBezTo>
                    <a:pt x="430" y="1371"/>
                    <a:pt x="430" y="1371"/>
                    <a:pt x="430" y="1371"/>
                  </a:cubicBezTo>
                  <a:cubicBezTo>
                    <a:pt x="466" y="1390"/>
                    <a:pt x="514" y="1398"/>
                    <a:pt x="541" y="1398"/>
                  </a:cubicBezTo>
                  <a:cubicBezTo>
                    <a:pt x="568" y="1398"/>
                    <a:pt x="608" y="1392"/>
                    <a:pt x="635" y="1381"/>
                  </a:cubicBezTo>
                  <a:cubicBezTo>
                    <a:pt x="648" y="1375"/>
                    <a:pt x="648" y="1375"/>
                    <a:pt x="648" y="1375"/>
                  </a:cubicBezTo>
                  <a:cubicBezTo>
                    <a:pt x="654" y="1361"/>
                    <a:pt x="654" y="1361"/>
                    <a:pt x="654" y="1361"/>
                  </a:cubicBezTo>
                  <a:cubicBezTo>
                    <a:pt x="677" y="1309"/>
                    <a:pt x="675" y="1255"/>
                    <a:pt x="662" y="1215"/>
                  </a:cubicBezTo>
                  <a:cubicBezTo>
                    <a:pt x="656" y="1195"/>
                    <a:pt x="644" y="1187"/>
                    <a:pt x="637" y="1175"/>
                  </a:cubicBezTo>
                  <a:close/>
                  <a:moveTo>
                    <a:pt x="505" y="1081"/>
                  </a:moveTo>
                  <a:cubicBezTo>
                    <a:pt x="526" y="1076"/>
                    <a:pt x="547" y="1077"/>
                    <a:pt x="569" y="1084"/>
                  </a:cubicBezTo>
                  <a:cubicBezTo>
                    <a:pt x="577" y="1108"/>
                    <a:pt x="577" y="1129"/>
                    <a:pt x="569" y="1154"/>
                  </a:cubicBezTo>
                  <a:cubicBezTo>
                    <a:pt x="557" y="1158"/>
                    <a:pt x="545" y="1159"/>
                    <a:pt x="533" y="1160"/>
                  </a:cubicBezTo>
                  <a:cubicBezTo>
                    <a:pt x="524" y="1161"/>
                    <a:pt x="515" y="1160"/>
                    <a:pt x="505" y="1160"/>
                  </a:cubicBezTo>
                  <a:lnTo>
                    <a:pt x="505" y="1081"/>
                  </a:lnTo>
                  <a:close/>
                  <a:moveTo>
                    <a:pt x="591" y="1318"/>
                  </a:moveTo>
                  <a:cubicBezTo>
                    <a:pt x="569" y="1325"/>
                    <a:pt x="533" y="1326"/>
                    <a:pt x="505" y="1318"/>
                  </a:cubicBezTo>
                  <a:cubicBezTo>
                    <a:pt x="505" y="1229"/>
                    <a:pt x="505" y="1229"/>
                    <a:pt x="505" y="1229"/>
                  </a:cubicBezTo>
                  <a:cubicBezTo>
                    <a:pt x="516" y="1228"/>
                    <a:pt x="533" y="1227"/>
                    <a:pt x="539" y="1227"/>
                  </a:cubicBezTo>
                  <a:cubicBezTo>
                    <a:pt x="561" y="1226"/>
                    <a:pt x="579" y="1229"/>
                    <a:pt x="590" y="1232"/>
                  </a:cubicBezTo>
                  <a:cubicBezTo>
                    <a:pt x="607" y="1256"/>
                    <a:pt x="599" y="1308"/>
                    <a:pt x="591" y="1318"/>
                  </a:cubicBezTo>
                  <a:close/>
                  <a:moveTo>
                    <a:pt x="239" y="1025"/>
                  </a:moveTo>
                  <a:cubicBezTo>
                    <a:pt x="216" y="1034"/>
                    <a:pt x="216" y="1034"/>
                    <a:pt x="216" y="1034"/>
                  </a:cubicBezTo>
                  <a:cubicBezTo>
                    <a:pt x="216" y="1398"/>
                    <a:pt x="216" y="1398"/>
                    <a:pt x="216" y="1398"/>
                  </a:cubicBezTo>
                  <a:cubicBezTo>
                    <a:pt x="290" y="1398"/>
                    <a:pt x="290" y="1398"/>
                    <a:pt x="290" y="1398"/>
                  </a:cubicBezTo>
                  <a:cubicBezTo>
                    <a:pt x="290" y="1242"/>
                    <a:pt x="290" y="1242"/>
                    <a:pt x="290" y="1242"/>
                  </a:cubicBezTo>
                  <a:cubicBezTo>
                    <a:pt x="321" y="1242"/>
                    <a:pt x="364" y="1242"/>
                    <a:pt x="384" y="1242"/>
                  </a:cubicBezTo>
                  <a:cubicBezTo>
                    <a:pt x="384" y="1168"/>
                    <a:pt x="384" y="1168"/>
                    <a:pt x="384" y="1168"/>
                  </a:cubicBezTo>
                  <a:cubicBezTo>
                    <a:pt x="364" y="1168"/>
                    <a:pt x="321" y="1168"/>
                    <a:pt x="290" y="1168"/>
                  </a:cubicBezTo>
                  <a:cubicBezTo>
                    <a:pt x="290" y="1086"/>
                    <a:pt x="290" y="1086"/>
                    <a:pt x="290" y="1086"/>
                  </a:cubicBezTo>
                  <a:cubicBezTo>
                    <a:pt x="321" y="1079"/>
                    <a:pt x="352" y="1081"/>
                    <a:pt x="384" y="1094"/>
                  </a:cubicBezTo>
                  <a:cubicBezTo>
                    <a:pt x="384" y="1016"/>
                    <a:pt x="384" y="1016"/>
                    <a:pt x="384" y="1016"/>
                  </a:cubicBezTo>
                  <a:cubicBezTo>
                    <a:pt x="336" y="1003"/>
                    <a:pt x="287" y="1006"/>
                    <a:pt x="239" y="1025"/>
                  </a:cubicBezTo>
                  <a:close/>
                  <a:moveTo>
                    <a:pt x="24" y="1025"/>
                  </a:moveTo>
                  <a:cubicBezTo>
                    <a:pt x="1" y="1034"/>
                    <a:pt x="1" y="1034"/>
                    <a:pt x="1" y="1034"/>
                  </a:cubicBezTo>
                  <a:cubicBezTo>
                    <a:pt x="1" y="1398"/>
                    <a:pt x="1" y="1398"/>
                    <a:pt x="1" y="1398"/>
                  </a:cubicBezTo>
                  <a:cubicBezTo>
                    <a:pt x="75" y="1398"/>
                    <a:pt x="75" y="1398"/>
                    <a:pt x="75" y="1398"/>
                  </a:cubicBezTo>
                  <a:cubicBezTo>
                    <a:pt x="75" y="1242"/>
                    <a:pt x="75" y="1242"/>
                    <a:pt x="75" y="1242"/>
                  </a:cubicBezTo>
                  <a:cubicBezTo>
                    <a:pt x="106" y="1242"/>
                    <a:pt x="148" y="1242"/>
                    <a:pt x="169" y="1242"/>
                  </a:cubicBezTo>
                  <a:cubicBezTo>
                    <a:pt x="169" y="1168"/>
                    <a:pt x="169" y="1168"/>
                    <a:pt x="169" y="1168"/>
                  </a:cubicBezTo>
                  <a:cubicBezTo>
                    <a:pt x="149" y="1168"/>
                    <a:pt x="106" y="1168"/>
                    <a:pt x="75" y="1168"/>
                  </a:cubicBezTo>
                  <a:cubicBezTo>
                    <a:pt x="75" y="1086"/>
                    <a:pt x="75" y="1086"/>
                    <a:pt x="75" y="1086"/>
                  </a:cubicBezTo>
                  <a:cubicBezTo>
                    <a:pt x="106" y="1079"/>
                    <a:pt x="137" y="1081"/>
                    <a:pt x="169" y="1094"/>
                  </a:cubicBezTo>
                  <a:cubicBezTo>
                    <a:pt x="169" y="1016"/>
                    <a:pt x="169" y="1016"/>
                    <a:pt x="169" y="1016"/>
                  </a:cubicBezTo>
                  <a:cubicBezTo>
                    <a:pt x="121" y="1003"/>
                    <a:pt x="72" y="1006"/>
                    <a:pt x="24" y="1025"/>
                  </a:cubicBezTo>
                  <a:close/>
                  <a:moveTo>
                    <a:pt x="460" y="920"/>
                  </a:moveTo>
                  <a:cubicBezTo>
                    <a:pt x="583" y="920"/>
                    <a:pt x="699" y="872"/>
                    <a:pt x="785" y="785"/>
                  </a:cubicBezTo>
                  <a:cubicBezTo>
                    <a:pt x="872" y="698"/>
                    <a:pt x="920" y="583"/>
                    <a:pt x="920" y="460"/>
                  </a:cubicBezTo>
                  <a:cubicBezTo>
                    <a:pt x="920" y="337"/>
                    <a:pt x="872" y="221"/>
                    <a:pt x="785" y="134"/>
                  </a:cubicBezTo>
                  <a:cubicBezTo>
                    <a:pt x="699" y="48"/>
                    <a:pt x="583" y="0"/>
                    <a:pt x="460" y="0"/>
                  </a:cubicBezTo>
                  <a:cubicBezTo>
                    <a:pt x="337" y="0"/>
                    <a:pt x="221" y="48"/>
                    <a:pt x="134" y="134"/>
                  </a:cubicBezTo>
                  <a:cubicBezTo>
                    <a:pt x="48" y="221"/>
                    <a:pt x="0" y="337"/>
                    <a:pt x="0" y="460"/>
                  </a:cubicBezTo>
                  <a:cubicBezTo>
                    <a:pt x="0" y="583"/>
                    <a:pt x="48" y="698"/>
                    <a:pt x="134" y="785"/>
                  </a:cubicBezTo>
                  <a:cubicBezTo>
                    <a:pt x="221" y="872"/>
                    <a:pt x="337" y="920"/>
                    <a:pt x="460" y="920"/>
                  </a:cubicBezTo>
                  <a:close/>
                  <a:moveTo>
                    <a:pt x="193" y="193"/>
                  </a:moveTo>
                  <a:cubicBezTo>
                    <a:pt x="264" y="122"/>
                    <a:pt x="359" y="82"/>
                    <a:pt x="460" y="82"/>
                  </a:cubicBezTo>
                  <a:cubicBezTo>
                    <a:pt x="561" y="82"/>
                    <a:pt x="656" y="122"/>
                    <a:pt x="727" y="193"/>
                  </a:cubicBezTo>
                  <a:cubicBezTo>
                    <a:pt x="798" y="264"/>
                    <a:pt x="838" y="359"/>
                    <a:pt x="838" y="460"/>
                  </a:cubicBezTo>
                  <a:cubicBezTo>
                    <a:pt x="838" y="561"/>
                    <a:pt x="798" y="656"/>
                    <a:pt x="727" y="727"/>
                  </a:cubicBezTo>
                  <a:cubicBezTo>
                    <a:pt x="656" y="798"/>
                    <a:pt x="561" y="837"/>
                    <a:pt x="460" y="837"/>
                  </a:cubicBezTo>
                  <a:cubicBezTo>
                    <a:pt x="359" y="837"/>
                    <a:pt x="264" y="798"/>
                    <a:pt x="193" y="727"/>
                  </a:cubicBezTo>
                  <a:cubicBezTo>
                    <a:pt x="122" y="656"/>
                    <a:pt x="82" y="561"/>
                    <a:pt x="82" y="460"/>
                  </a:cubicBezTo>
                  <a:cubicBezTo>
                    <a:pt x="82" y="359"/>
                    <a:pt x="122" y="264"/>
                    <a:pt x="193" y="193"/>
                  </a:cubicBezTo>
                  <a:close/>
                </a:path>
              </a:pathLst>
            </a:custGeom>
            <a:gradFill>
              <a:gsLst>
                <a:gs pos="74000">
                  <a:srgbClr val="002776"/>
                </a:gs>
                <a:gs pos="25000">
                  <a:srgbClr val="D52B1E"/>
                </a:gs>
              </a:gsLst>
              <a:lin ang="8400000" scaled="0"/>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 name="Freeform 11">
              <a:extLst>
                <a:ext uri="{FF2B5EF4-FFF2-40B4-BE49-F238E27FC236}">
                  <a16:creationId xmlns:a16="http://schemas.microsoft.com/office/drawing/2014/main" id="{7DD01082-8DF4-4179-B217-C4A44E0C4D1A}"/>
                </a:ext>
              </a:extLst>
            </p:cNvPr>
            <p:cNvSpPr>
              <a:spLocks/>
            </p:cNvSpPr>
            <p:nvPr/>
          </p:nvSpPr>
          <p:spPr bwMode="auto">
            <a:xfrm>
              <a:off x="3619" y="3487"/>
              <a:ext cx="33" cy="49"/>
            </a:xfrm>
            <a:custGeom>
              <a:avLst/>
              <a:gdLst>
                <a:gd name="T0" fmla="*/ 10 w 33"/>
                <a:gd name="T1" fmla="*/ 20 h 49"/>
                <a:gd name="T2" fmla="*/ 28 w 33"/>
                <a:gd name="T3" fmla="*/ 20 h 49"/>
                <a:gd name="T4" fmla="*/ 28 w 33"/>
                <a:gd name="T5" fmla="*/ 29 h 49"/>
                <a:gd name="T6" fmla="*/ 10 w 33"/>
                <a:gd name="T7" fmla="*/ 29 h 49"/>
                <a:gd name="T8" fmla="*/ 10 w 33"/>
                <a:gd name="T9" fmla="*/ 49 h 49"/>
                <a:gd name="T10" fmla="*/ 0 w 33"/>
                <a:gd name="T11" fmla="*/ 49 h 49"/>
                <a:gd name="T12" fmla="*/ 0 w 33"/>
                <a:gd name="T13" fmla="*/ 0 h 49"/>
                <a:gd name="T14" fmla="*/ 33 w 33"/>
                <a:gd name="T15" fmla="*/ 0 h 49"/>
                <a:gd name="T16" fmla="*/ 33 w 33"/>
                <a:gd name="T17" fmla="*/ 9 h 49"/>
                <a:gd name="T18" fmla="*/ 10 w 33"/>
                <a:gd name="T19" fmla="*/ 9 h 49"/>
                <a:gd name="T20" fmla="*/ 10 w 33"/>
                <a:gd name="T21" fmla="*/ 2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49">
                  <a:moveTo>
                    <a:pt x="10" y="20"/>
                  </a:moveTo>
                  <a:lnTo>
                    <a:pt x="28" y="20"/>
                  </a:lnTo>
                  <a:lnTo>
                    <a:pt x="28" y="29"/>
                  </a:lnTo>
                  <a:lnTo>
                    <a:pt x="10" y="29"/>
                  </a:lnTo>
                  <a:lnTo>
                    <a:pt x="10" y="49"/>
                  </a:lnTo>
                  <a:lnTo>
                    <a:pt x="0" y="49"/>
                  </a:lnTo>
                  <a:lnTo>
                    <a:pt x="0" y="0"/>
                  </a:lnTo>
                  <a:lnTo>
                    <a:pt x="33" y="0"/>
                  </a:lnTo>
                  <a:lnTo>
                    <a:pt x="33" y="9"/>
                  </a:lnTo>
                  <a:lnTo>
                    <a:pt x="10" y="9"/>
                  </a:lnTo>
                  <a:lnTo>
                    <a:pt x="10" y="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 name="Freeform 12">
              <a:extLst>
                <a:ext uri="{FF2B5EF4-FFF2-40B4-BE49-F238E27FC236}">
                  <a16:creationId xmlns:a16="http://schemas.microsoft.com/office/drawing/2014/main" id="{53198BC0-F972-4D63-A906-285A9305CBAD}"/>
                </a:ext>
              </a:extLst>
            </p:cNvPr>
            <p:cNvSpPr>
              <a:spLocks noEditPoints="1"/>
            </p:cNvSpPr>
            <p:nvPr/>
          </p:nvSpPr>
          <p:spPr bwMode="auto">
            <a:xfrm>
              <a:off x="3661" y="3473"/>
              <a:ext cx="33" cy="63"/>
            </a:xfrm>
            <a:custGeom>
              <a:avLst/>
              <a:gdLst>
                <a:gd name="T0" fmla="*/ 0 w 33"/>
                <a:gd name="T1" fmla="*/ 14 h 63"/>
                <a:gd name="T2" fmla="*/ 30 w 33"/>
                <a:gd name="T3" fmla="*/ 14 h 63"/>
                <a:gd name="T4" fmla="*/ 30 w 33"/>
                <a:gd name="T5" fmla="*/ 23 h 63"/>
                <a:gd name="T6" fmla="*/ 10 w 33"/>
                <a:gd name="T7" fmla="*/ 23 h 63"/>
                <a:gd name="T8" fmla="*/ 10 w 33"/>
                <a:gd name="T9" fmla="*/ 32 h 63"/>
                <a:gd name="T10" fmla="*/ 25 w 33"/>
                <a:gd name="T11" fmla="*/ 32 h 63"/>
                <a:gd name="T12" fmla="*/ 25 w 33"/>
                <a:gd name="T13" fmla="*/ 41 h 63"/>
                <a:gd name="T14" fmla="*/ 10 w 33"/>
                <a:gd name="T15" fmla="*/ 41 h 63"/>
                <a:gd name="T16" fmla="*/ 10 w 33"/>
                <a:gd name="T17" fmla="*/ 54 h 63"/>
                <a:gd name="T18" fmla="*/ 33 w 33"/>
                <a:gd name="T19" fmla="*/ 54 h 63"/>
                <a:gd name="T20" fmla="*/ 33 w 33"/>
                <a:gd name="T21" fmla="*/ 63 h 63"/>
                <a:gd name="T22" fmla="*/ 0 w 33"/>
                <a:gd name="T23" fmla="*/ 63 h 63"/>
                <a:gd name="T24" fmla="*/ 0 w 33"/>
                <a:gd name="T25" fmla="*/ 14 h 63"/>
                <a:gd name="T26" fmla="*/ 6 w 33"/>
                <a:gd name="T27" fmla="*/ 6 h 63"/>
                <a:gd name="T28" fmla="*/ 22 w 33"/>
                <a:gd name="T29" fmla="*/ 0 h 63"/>
                <a:gd name="T30" fmla="*/ 25 w 33"/>
                <a:gd name="T31" fmla="*/ 6 h 63"/>
                <a:gd name="T32" fmla="*/ 8 w 33"/>
                <a:gd name="T33" fmla="*/ 11 h 63"/>
                <a:gd name="T34" fmla="*/ 6 w 33"/>
                <a:gd name="T35" fmla="*/ 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63">
                  <a:moveTo>
                    <a:pt x="0" y="14"/>
                  </a:moveTo>
                  <a:lnTo>
                    <a:pt x="30" y="14"/>
                  </a:lnTo>
                  <a:lnTo>
                    <a:pt x="30" y="23"/>
                  </a:lnTo>
                  <a:lnTo>
                    <a:pt x="10" y="23"/>
                  </a:lnTo>
                  <a:lnTo>
                    <a:pt x="10" y="32"/>
                  </a:lnTo>
                  <a:lnTo>
                    <a:pt x="25" y="32"/>
                  </a:lnTo>
                  <a:lnTo>
                    <a:pt x="25" y="41"/>
                  </a:lnTo>
                  <a:lnTo>
                    <a:pt x="10" y="41"/>
                  </a:lnTo>
                  <a:lnTo>
                    <a:pt x="10" y="54"/>
                  </a:lnTo>
                  <a:lnTo>
                    <a:pt x="33" y="54"/>
                  </a:lnTo>
                  <a:lnTo>
                    <a:pt x="33" y="63"/>
                  </a:lnTo>
                  <a:lnTo>
                    <a:pt x="0" y="63"/>
                  </a:lnTo>
                  <a:lnTo>
                    <a:pt x="0" y="14"/>
                  </a:lnTo>
                  <a:close/>
                  <a:moveTo>
                    <a:pt x="6" y="6"/>
                  </a:moveTo>
                  <a:lnTo>
                    <a:pt x="22" y="0"/>
                  </a:lnTo>
                  <a:lnTo>
                    <a:pt x="25" y="6"/>
                  </a:lnTo>
                  <a:lnTo>
                    <a:pt x="8" y="11"/>
                  </a:ln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 name="Freeform 13">
              <a:extLst>
                <a:ext uri="{FF2B5EF4-FFF2-40B4-BE49-F238E27FC236}">
                  <a16:creationId xmlns:a16="http://schemas.microsoft.com/office/drawing/2014/main" id="{A94B17E9-2311-490B-A631-73EEDAD1F2F4}"/>
                </a:ext>
              </a:extLst>
            </p:cNvPr>
            <p:cNvSpPr>
              <a:spLocks noEditPoints="1"/>
            </p:cNvSpPr>
            <p:nvPr/>
          </p:nvSpPr>
          <p:spPr bwMode="auto">
            <a:xfrm>
              <a:off x="3705" y="3487"/>
              <a:ext cx="39" cy="49"/>
            </a:xfrm>
            <a:custGeom>
              <a:avLst/>
              <a:gdLst>
                <a:gd name="T0" fmla="*/ 26 w 70"/>
                <a:gd name="T1" fmla="*/ 0 h 87"/>
                <a:gd name="T2" fmla="*/ 70 w 70"/>
                <a:gd name="T3" fmla="*/ 43 h 87"/>
                <a:gd name="T4" fmla="*/ 24 w 70"/>
                <a:gd name="T5" fmla="*/ 87 h 87"/>
                <a:gd name="T6" fmla="*/ 0 w 70"/>
                <a:gd name="T7" fmla="*/ 87 h 87"/>
                <a:gd name="T8" fmla="*/ 0 w 70"/>
                <a:gd name="T9" fmla="*/ 0 h 87"/>
                <a:gd name="T10" fmla="*/ 26 w 70"/>
                <a:gd name="T11" fmla="*/ 0 h 87"/>
                <a:gd name="T12" fmla="*/ 18 w 70"/>
                <a:gd name="T13" fmla="*/ 70 h 87"/>
                <a:gd name="T14" fmla="*/ 24 w 70"/>
                <a:gd name="T15" fmla="*/ 70 h 87"/>
                <a:gd name="T16" fmla="*/ 52 w 70"/>
                <a:gd name="T17" fmla="*/ 43 h 87"/>
                <a:gd name="T18" fmla="*/ 25 w 70"/>
                <a:gd name="T19" fmla="*/ 17 h 87"/>
                <a:gd name="T20" fmla="*/ 18 w 70"/>
                <a:gd name="T21" fmla="*/ 17 h 87"/>
                <a:gd name="T22" fmla="*/ 18 w 70"/>
                <a:gd name="T23" fmla="*/ 7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87">
                  <a:moveTo>
                    <a:pt x="26" y="0"/>
                  </a:moveTo>
                  <a:cubicBezTo>
                    <a:pt x="48" y="0"/>
                    <a:pt x="70" y="11"/>
                    <a:pt x="70" y="43"/>
                  </a:cubicBezTo>
                  <a:cubicBezTo>
                    <a:pt x="70" y="73"/>
                    <a:pt x="46" y="87"/>
                    <a:pt x="24" y="87"/>
                  </a:cubicBezTo>
                  <a:cubicBezTo>
                    <a:pt x="0" y="87"/>
                    <a:pt x="0" y="87"/>
                    <a:pt x="0" y="87"/>
                  </a:cubicBezTo>
                  <a:cubicBezTo>
                    <a:pt x="0" y="0"/>
                    <a:pt x="0" y="0"/>
                    <a:pt x="0" y="0"/>
                  </a:cubicBezTo>
                  <a:lnTo>
                    <a:pt x="26" y="0"/>
                  </a:lnTo>
                  <a:close/>
                  <a:moveTo>
                    <a:pt x="18" y="70"/>
                  </a:moveTo>
                  <a:cubicBezTo>
                    <a:pt x="24" y="70"/>
                    <a:pt x="24" y="70"/>
                    <a:pt x="24" y="70"/>
                  </a:cubicBezTo>
                  <a:cubicBezTo>
                    <a:pt x="43" y="70"/>
                    <a:pt x="52" y="59"/>
                    <a:pt x="52" y="43"/>
                  </a:cubicBezTo>
                  <a:cubicBezTo>
                    <a:pt x="52" y="25"/>
                    <a:pt x="44" y="17"/>
                    <a:pt x="25" y="17"/>
                  </a:cubicBezTo>
                  <a:cubicBezTo>
                    <a:pt x="18" y="17"/>
                    <a:pt x="18" y="17"/>
                    <a:pt x="18" y="17"/>
                  </a:cubicBezTo>
                  <a:lnTo>
                    <a:pt x="18"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 name="Freeform 14">
              <a:extLst>
                <a:ext uri="{FF2B5EF4-FFF2-40B4-BE49-F238E27FC236}">
                  <a16:creationId xmlns:a16="http://schemas.microsoft.com/office/drawing/2014/main" id="{6BAF4FC9-56B0-4C78-8D08-19AE3DB3B8F1}"/>
                </a:ext>
              </a:extLst>
            </p:cNvPr>
            <p:cNvSpPr>
              <a:spLocks noEditPoints="1"/>
            </p:cNvSpPr>
            <p:nvPr/>
          </p:nvSpPr>
          <p:spPr bwMode="auto">
            <a:xfrm>
              <a:off x="3755" y="3473"/>
              <a:ext cx="33" cy="63"/>
            </a:xfrm>
            <a:custGeom>
              <a:avLst/>
              <a:gdLst>
                <a:gd name="T0" fmla="*/ 0 w 33"/>
                <a:gd name="T1" fmla="*/ 14 h 63"/>
                <a:gd name="T2" fmla="*/ 31 w 33"/>
                <a:gd name="T3" fmla="*/ 14 h 63"/>
                <a:gd name="T4" fmla="*/ 31 w 33"/>
                <a:gd name="T5" fmla="*/ 23 h 63"/>
                <a:gd name="T6" fmla="*/ 10 w 33"/>
                <a:gd name="T7" fmla="*/ 23 h 63"/>
                <a:gd name="T8" fmla="*/ 10 w 33"/>
                <a:gd name="T9" fmla="*/ 32 h 63"/>
                <a:gd name="T10" fmla="*/ 25 w 33"/>
                <a:gd name="T11" fmla="*/ 32 h 63"/>
                <a:gd name="T12" fmla="*/ 25 w 33"/>
                <a:gd name="T13" fmla="*/ 41 h 63"/>
                <a:gd name="T14" fmla="*/ 10 w 33"/>
                <a:gd name="T15" fmla="*/ 41 h 63"/>
                <a:gd name="T16" fmla="*/ 10 w 33"/>
                <a:gd name="T17" fmla="*/ 54 h 63"/>
                <a:gd name="T18" fmla="*/ 33 w 33"/>
                <a:gd name="T19" fmla="*/ 54 h 63"/>
                <a:gd name="T20" fmla="*/ 33 w 33"/>
                <a:gd name="T21" fmla="*/ 63 h 63"/>
                <a:gd name="T22" fmla="*/ 0 w 33"/>
                <a:gd name="T23" fmla="*/ 63 h 63"/>
                <a:gd name="T24" fmla="*/ 0 w 33"/>
                <a:gd name="T25" fmla="*/ 14 h 63"/>
                <a:gd name="T26" fmla="*/ 7 w 33"/>
                <a:gd name="T27" fmla="*/ 6 h 63"/>
                <a:gd name="T28" fmla="*/ 22 w 33"/>
                <a:gd name="T29" fmla="*/ 0 h 63"/>
                <a:gd name="T30" fmla="*/ 25 w 33"/>
                <a:gd name="T31" fmla="*/ 6 h 63"/>
                <a:gd name="T32" fmla="*/ 9 w 33"/>
                <a:gd name="T33" fmla="*/ 11 h 63"/>
                <a:gd name="T34" fmla="*/ 7 w 33"/>
                <a:gd name="T35" fmla="*/ 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63">
                  <a:moveTo>
                    <a:pt x="0" y="14"/>
                  </a:moveTo>
                  <a:lnTo>
                    <a:pt x="31" y="14"/>
                  </a:lnTo>
                  <a:lnTo>
                    <a:pt x="31" y="23"/>
                  </a:lnTo>
                  <a:lnTo>
                    <a:pt x="10" y="23"/>
                  </a:lnTo>
                  <a:lnTo>
                    <a:pt x="10" y="32"/>
                  </a:lnTo>
                  <a:lnTo>
                    <a:pt x="25" y="32"/>
                  </a:lnTo>
                  <a:lnTo>
                    <a:pt x="25" y="41"/>
                  </a:lnTo>
                  <a:lnTo>
                    <a:pt x="10" y="41"/>
                  </a:lnTo>
                  <a:lnTo>
                    <a:pt x="10" y="54"/>
                  </a:lnTo>
                  <a:lnTo>
                    <a:pt x="33" y="54"/>
                  </a:lnTo>
                  <a:lnTo>
                    <a:pt x="33" y="63"/>
                  </a:lnTo>
                  <a:lnTo>
                    <a:pt x="0" y="63"/>
                  </a:lnTo>
                  <a:lnTo>
                    <a:pt x="0" y="14"/>
                  </a:lnTo>
                  <a:close/>
                  <a:moveTo>
                    <a:pt x="7" y="6"/>
                  </a:moveTo>
                  <a:lnTo>
                    <a:pt x="22" y="0"/>
                  </a:lnTo>
                  <a:lnTo>
                    <a:pt x="25" y="6"/>
                  </a:lnTo>
                  <a:lnTo>
                    <a:pt x="9" y="11"/>
                  </a:lnTo>
                  <a:lnTo>
                    <a:pt x="7"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5" name="Freeform 15">
              <a:extLst>
                <a:ext uri="{FF2B5EF4-FFF2-40B4-BE49-F238E27FC236}">
                  <a16:creationId xmlns:a16="http://schemas.microsoft.com/office/drawing/2014/main" id="{45992FE6-246C-425C-AECB-91E74D3C29AE}"/>
                </a:ext>
              </a:extLst>
            </p:cNvPr>
            <p:cNvSpPr>
              <a:spLocks noEditPoints="1"/>
            </p:cNvSpPr>
            <p:nvPr/>
          </p:nvSpPr>
          <p:spPr bwMode="auto">
            <a:xfrm>
              <a:off x="3799" y="3487"/>
              <a:ext cx="39" cy="49"/>
            </a:xfrm>
            <a:custGeom>
              <a:avLst/>
              <a:gdLst>
                <a:gd name="T0" fmla="*/ 35 w 69"/>
                <a:gd name="T1" fmla="*/ 56 h 87"/>
                <a:gd name="T2" fmla="*/ 18 w 69"/>
                <a:gd name="T3" fmla="*/ 56 h 87"/>
                <a:gd name="T4" fmla="*/ 18 w 69"/>
                <a:gd name="T5" fmla="*/ 87 h 87"/>
                <a:gd name="T6" fmla="*/ 0 w 69"/>
                <a:gd name="T7" fmla="*/ 87 h 87"/>
                <a:gd name="T8" fmla="*/ 0 w 69"/>
                <a:gd name="T9" fmla="*/ 0 h 87"/>
                <a:gd name="T10" fmla="*/ 37 w 69"/>
                <a:gd name="T11" fmla="*/ 0 h 87"/>
                <a:gd name="T12" fmla="*/ 67 w 69"/>
                <a:gd name="T13" fmla="*/ 28 h 87"/>
                <a:gd name="T14" fmla="*/ 54 w 69"/>
                <a:gd name="T15" fmla="*/ 50 h 87"/>
                <a:gd name="T16" fmla="*/ 69 w 69"/>
                <a:gd name="T17" fmla="*/ 87 h 87"/>
                <a:gd name="T18" fmla="*/ 51 w 69"/>
                <a:gd name="T19" fmla="*/ 87 h 87"/>
                <a:gd name="T20" fmla="*/ 35 w 69"/>
                <a:gd name="T21" fmla="*/ 56 h 87"/>
                <a:gd name="T22" fmla="*/ 18 w 69"/>
                <a:gd name="T23" fmla="*/ 16 h 87"/>
                <a:gd name="T24" fmla="*/ 18 w 69"/>
                <a:gd name="T25" fmla="*/ 40 h 87"/>
                <a:gd name="T26" fmla="*/ 36 w 69"/>
                <a:gd name="T27" fmla="*/ 40 h 87"/>
                <a:gd name="T28" fmla="*/ 49 w 69"/>
                <a:gd name="T29" fmla="*/ 28 h 87"/>
                <a:gd name="T30" fmla="*/ 36 w 69"/>
                <a:gd name="T31" fmla="*/ 16 h 87"/>
                <a:gd name="T32" fmla="*/ 18 w 69"/>
                <a:gd name="T33" fmla="*/ 1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87">
                  <a:moveTo>
                    <a:pt x="35" y="56"/>
                  </a:moveTo>
                  <a:cubicBezTo>
                    <a:pt x="18" y="56"/>
                    <a:pt x="18" y="56"/>
                    <a:pt x="18" y="56"/>
                  </a:cubicBezTo>
                  <a:cubicBezTo>
                    <a:pt x="18" y="87"/>
                    <a:pt x="18" y="87"/>
                    <a:pt x="18" y="87"/>
                  </a:cubicBezTo>
                  <a:cubicBezTo>
                    <a:pt x="0" y="87"/>
                    <a:pt x="0" y="87"/>
                    <a:pt x="0" y="87"/>
                  </a:cubicBezTo>
                  <a:cubicBezTo>
                    <a:pt x="0" y="0"/>
                    <a:pt x="0" y="0"/>
                    <a:pt x="0" y="0"/>
                  </a:cubicBezTo>
                  <a:cubicBezTo>
                    <a:pt x="37" y="0"/>
                    <a:pt x="37" y="0"/>
                    <a:pt x="37" y="0"/>
                  </a:cubicBezTo>
                  <a:cubicBezTo>
                    <a:pt x="54" y="0"/>
                    <a:pt x="67" y="9"/>
                    <a:pt x="67" y="28"/>
                  </a:cubicBezTo>
                  <a:cubicBezTo>
                    <a:pt x="67" y="39"/>
                    <a:pt x="62" y="46"/>
                    <a:pt x="54" y="50"/>
                  </a:cubicBezTo>
                  <a:cubicBezTo>
                    <a:pt x="62" y="58"/>
                    <a:pt x="69" y="69"/>
                    <a:pt x="69" y="87"/>
                  </a:cubicBezTo>
                  <a:cubicBezTo>
                    <a:pt x="51" y="87"/>
                    <a:pt x="51" y="87"/>
                    <a:pt x="51" y="87"/>
                  </a:cubicBezTo>
                  <a:cubicBezTo>
                    <a:pt x="51" y="74"/>
                    <a:pt x="42" y="61"/>
                    <a:pt x="35" y="56"/>
                  </a:cubicBezTo>
                  <a:close/>
                  <a:moveTo>
                    <a:pt x="18" y="16"/>
                  </a:moveTo>
                  <a:cubicBezTo>
                    <a:pt x="18" y="40"/>
                    <a:pt x="18" y="40"/>
                    <a:pt x="18" y="40"/>
                  </a:cubicBezTo>
                  <a:cubicBezTo>
                    <a:pt x="36" y="40"/>
                    <a:pt x="36" y="40"/>
                    <a:pt x="36" y="40"/>
                  </a:cubicBezTo>
                  <a:cubicBezTo>
                    <a:pt x="45" y="40"/>
                    <a:pt x="49" y="35"/>
                    <a:pt x="49" y="28"/>
                  </a:cubicBezTo>
                  <a:cubicBezTo>
                    <a:pt x="49" y="20"/>
                    <a:pt x="44" y="16"/>
                    <a:pt x="36" y="16"/>
                  </a:cubicBezTo>
                  <a:lnTo>
                    <a:pt x="18"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6" name="Freeform 16">
              <a:extLst>
                <a:ext uri="{FF2B5EF4-FFF2-40B4-BE49-F238E27FC236}">
                  <a16:creationId xmlns:a16="http://schemas.microsoft.com/office/drawing/2014/main" id="{C9E29585-5A6E-483B-90F0-DB7E7B722550}"/>
                </a:ext>
              </a:extLst>
            </p:cNvPr>
            <p:cNvSpPr>
              <a:spLocks noEditPoints="1"/>
            </p:cNvSpPr>
            <p:nvPr/>
          </p:nvSpPr>
          <p:spPr bwMode="auto">
            <a:xfrm>
              <a:off x="3843" y="3487"/>
              <a:ext cx="41" cy="49"/>
            </a:xfrm>
            <a:custGeom>
              <a:avLst/>
              <a:gdLst>
                <a:gd name="T0" fmla="*/ 48 w 73"/>
                <a:gd name="T1" fmla="*/ 0 h 87"/>
                <a:gd name="T2" fmla="*/ 73 w 73"/>
                <a:gd name="T3" fmla="*/ 87 h 87"/>
                <a:gd name="T4" fmla="*/ 55 w 73"/>
                <a:gd name="T5" fmla="*/ 87 h 87"/>
                <a:gd name="T6" fmla="*/ 53 w 73"/>
                <a:gd name="T7" fmla="*/ 67 h 87"/>
                <a:gd name="T8" fmla="*/ 19 w 73"/>
                <a:gd name="T9" fmla="*/ 67 h 87"/>
                <a:gd name="T10" fmla="*/ 18 w 73"/>
                <a:gd name="T11" fmla="*/ 87 h 87"/>
                <a:gd name="T12" fmla="*/ 0 w 73"/>
                <a:gd name="T13" fmla="*/ 87 h 87"/>
                <a:gd name="T14" fmla="*/ 25 w 73"/>
                <a:gd name="T15" fmla="*/ 0 h 87"/>
                <a:gd name="T16" fmla="*/ 48 w 73"/>
                <a:gd name="T17" fmla="*/ 0 h 87"/>
                <a:gd name="T18" fmla="*/ 50 w 73"/>
                <a:gd name="T19" fmla="*/ 51 h 87"/>
                <a:gd name="T20" fmla="*/ 36 w 73"/>
                <a:gd name="T21" fmla="*/ 15 h 87"/>
                <a:gd name="T22" fmla="*/ 22 w 73"/>
                <a:gd name="T23" fmla="*/ 51 h 87"/>
                <a:gd name="T24" fmla="*/ 50 w 73"/>
                <a:gd name="T25" fmla="*/ 5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8" y="0"/>
                  </a:moveTo>
                  <a:cubicBezTo>
                    <a:pt x="64" y="26"/>
                    <a:pt x="73" y="55"/>
                    <a:pt x="73" y="87"/>
                  </a:cubicBezTo>
                  <a:cubicBezTo>
                    <a:pt x="55" y="87"/>
                    <a:pt x="55" y="87"/>
                    <a:pt x="55" y="87"/>
                  </a:cubicBezTo>
                  <a:cubicBezTo>
                    <a:pt x="55" y="83"/>
                    <a:pt x="54" y="75"/>
                    <a:pt x="53" y="67"/>
                  </a:cubicBezTo>
                  <a:cubicBezTo>
                    <a:pt x="19" y="67"/>
                    <a:pt x="19" y="67"/>
                    <a:pt x="19" y="67"/>
                  </a:cubicBezTo>
                  <a:cubicBezTo>
                    <a:pt x="18" y="72"/>
                    <a:pt x="18" y="79"/>
                    <a:pt x="18" y="87"/>
                  </a:cubicBezTo>
                  <a:cubicBezTo>
                    <a:pt x="0" y="87"/>
                    <a:pt x="0" y="87"/>
                    <a:pt x="0" y="87"/>
                  </a:cubicBezTo>
                  <a:cubicBezTo>
                    <a:pt x="0" y="54"/>
                    <a:pt x="9" y="26"/>
                    <a:pt x="25" y="0"/>
                  </a:cubicBezTo>
                  <a:lnTo>
                    <a:pt x="48" y="0"/>
                  </a:lnTo>
                  <a:close/>
                  <a:moveTo>
                    <a:pt x="50" y="51"/>
                  </a:moveTo>
                  <a:cubicBezTo>
                    <a:pt x="48" y="38"/>
                    <a:pt x="41" y="23"/>
                    <a:pt x="36" y="15"/>
                  </a:cubicBezTo>
                  <a:cubicBezTo>
                    <a:pt x="32" y="23"/>
                    <a:pt x="26" y="35"/>
                    <a:pt x="22" y="51"/>
                  </a:cubicBezTo>
                  <a:lnTo>
                    <a:pt x="50" y="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7" name="Freeform 17">
              <a:extLst>
                <a:ext uri="{FF2B5EF4-FFF2-40B4-BE49-F238E27FC236}">
                  <a16:creationId xmlns:a16="http://schemas.microsoft.com/office/drawing/2014/main" id="{A222C004-9880-4B96-8ACB-05D1FC9AC3CC}"/>
                </a:ext>
              </a:extLst>
            </p:cNvPr>
            <p:cNvSpPr>
              <a:spLocks/>
            </p:cNvSpPr>
            <p:nvPr/>
          </p:nvSpPr>
          <p:spPr bwMode="auto">
            <a:xfrm>
              <a:off x="3886" y="3487"/>
              <a:ext cx="39" cy="49"/>
            </a:xfrm>
            <a:custGeom>
              <a:avLst/>
              <a:gdLst>
                <a:gd name="T0" fmla="*/ 25 w 39"/>
                <a:gd name="T1" fmla="*/ 49 h 49"/>
                <a:gd name="T2" fmla="*/ 15 w 39"/>
                <a:gd name="T3" fmla="*/ 49 h 49"/>
                <a:gd name="T4" fmla="*/ 15 w 39"/>
                <a:gd name="T5" fmla="*/ 9 h 49"/>
                <a:gd name="T6" fmla="*/ 0 w 39"/>
                <a:gd name="T7" fmla="*/ 9 h 49"/>
                <a:gd name="T8" fmla="*/ 0 w 39"/>
                <a:gd name="T9" fmla="*/ 0 h 49"/>
                <a:gd name="T10" fmla="*/ 39 w 39"/>
                <a:gd name="T11" fmla="*/ 0 h 49"/>
                <a:gd name="T12" fmla="*/ 39 w 39"/>
                <a:gd name="T13" fmla="*/ 9 h 49"/>
                <a:gd name="T14" fmla="*/ 25 w 39"/>
                <a:gd name="T15" fmla="*/ 9 h 49"/>
                <a:gd name="T16" fmla="*/ 25 w 39"/>
                <a:gd name="T17"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49">
                  <a:moveTo>
                    <a:pt x="25" y="49"/>
                  </a:moveTo>
                  <a:lnTo>
                    <a:pt x="15" y="49"/>
                  </a:lnTo>
                  <a:lnTo>
                    <a:pt x="15" y="9"/>
                  </a:lnTo>
                  <a:lnTo>
                    <a:pt x="0" y="9"/>
                  </a:lnTo>
                  <a:lnTo>
                    <a:pt x="0" y="0"/>
                  </a:lnTo>
                  <a:lnTo>
                    <a:pt x="39" y="0"/>
                  </a:lnTo>
                  <a:lnTo>
                    <a:pt x="39" y="9"/>
                  </a:lnTo>
                  <a:lnTo>
                    <a:pt x="25" y="9"/>
                  </a:lnTo>
                  <a:lnTo>
                    <a:pt x="25" y="4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8" name="Rectangle 18">
              <a:extLst>
                <a:ext uri="{FF2B5EF4-FFF2-40B4-BE49-F238E27FC236}">
                  <a16:creationId xmlns:a16="http://schemas.microsoft.com/office/drawing/2014/main" id="{89A6406B-A186-4CF0-9E7B-02FA669EE4F2}"/>
                </a:ext>
              </a:extLst>
            </p:cNvPr>
            <p:cNvSpPr>
              <a:spLocks noChangeArrowheads="1"/>
            </p:cNvSpPr>
            <p:nvPr/>
          </p:nvSpPr>
          <p:spPr bwMode="auto">
            <a:xfrm>
              <a:off x="3935" y="3487"/>
              <a:ext cx="10" cy="4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9" name="Freeform 19">
              <a:extLst>
                <a:ext uri="{FF2B5EF4-FFF2-40B4-BE49-F238E27FC236}">
                  <a16:creationId xmlns:a16="http://schemas.microsoft.com/office/drawing/2014/main" id="{53048D91-3946-4F54-B8D9-93DCB36944EB}"/>
                </a:ext>
              </a:extLst>
            </p:cNvPr>
            <p:cNvSpPr>
              <a:spLocks noEditPoints="1"/>
            </p:cNvSpPr>
            <p:nvPr/>
          </p:nvSpPr>
          <p:spPr bwMode="auto">
            <a:xfrm>
              <a:off x="3956" y="3486"/>
              <a:ext cx="44" cy="50"/>
            </a:xfrm>
            <a:custGeom>
              <a:avLst/>
              <a:gdLst>
                <a:gd name="T0" fmla="*/ 0 w 77"/>
                <a:gd name="T1" fmla="*/ 44 h 89"/>
                <a:gd name="T2" fmla="*/ 38 w 77"/>
                <a:gd name="T3" fmla="*/ 0 h 89"/>
                <a:gd name="T4" fmla="*/ 77 w 77"/>
                <a:gd name="T5" fmla="*/ 44 h 89"/>
                <a:gd name="T6" fmla="*/ 38 w 77"/>
                <a:gd name="T7" fmla="*/ 89 h 89"/>
                <a:gd name="T8" fmla="*/ 0 w 77"/>
                <a:gd name="T9" fmla="*/ 44 h 89"/>
                <a:gd name="T10" fmla="*/ 19 w 77"/>
                <a:gd name="T11" fmla="*/ 44 h 89"/>
                <a:gd name="T12" fmla="*/ 38 w 77"/>
                <a:gd name="T13" fmla="*/ 74 h 89"/>
                <a:gd name="T14" fmla="*/ 58 w 77"/>
                <a:gd name="T15" fmla="*/ 44 h 89"/>
                <a:gd name="T16" fmla="*/ 38 w 77"/>
                <a:gd name="T17" fmla="*/ 15 h 89"/>
                <a:gd name="T18" fmla="*/ 19 w 77"/>
                <a:gd name="T19" fmla="*/ 44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 h="89">
                  <a:moveTo>
                    <a:pt x="0" y="44"/>
                  </a:moveTo>
                  <a:cubicBezTo>
                    <a:pt x="0" y="18"/>
                    <a:pt x="14" y="0"/>
                    <a:pt x="38" y="0"/>
                  </a:cubicBezTo>
                  <a:cubicBezTo>
                    <a:pt x="63" y="0"/>
                    <a:pt x="77" y="18"/>
                    <a:pt x="77" y="44"/>
                  </a:cubicBezTo>
                  <a:cubicBezTo>
                    <a:pt x="77" y="71"/>
                    <a:pt x="63" y="89"/>
                    <a:pt x="38" y="89"/>
                  </a:cubicBezTo>
                  <a:cubicBezTo>
                    <a:pt x="14" y="89"/>
                    <a:pt x="0" y="71"/>
                    <a:pt x="0" y="44"/>
                  </a:cubicBezTo>
                  <a:close/>
                  <a:moveTo>
                    <a:pt x="19" y="44"/>
                  </a:moveTo>
                  <a:cubicBezTo>
                    <a:pt x="19" y="60"/>
                    <a:pt x="24" y="74"/>
                    <a:pt x="38" y="74"/>
                  </a:cubicBezTo>
                  <a:cubicBezTo>
                    <a:pt x="53" y="74"/>
                    <a:pt x="58" y="60"/>
                    <a:pt x="58" y="44"/>
                  </a:cubicBezTo>
                  <a:cubicBezTo>
                    <a:pt x="58" y="29"/>
                    <a:pt x="53" y="15"/>
                    <a:pt x="38" y="15"/>
                  </a:cubicBezTo>
                  <a:cubicBezTo>
                    <a:pt x="24" y="15"/>
                    <a:pt x="19" y="29"/>
                    <a:pt x="19"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0" name="Freeform 20">
              <a:extLst>
                <a:ext uri="{FF2B5EF4-FFF2-40B4-BE49-F238E27FC236}">
                  <a16:creationId xmlns:a16="http://schemas.microsoft.com/office/drawing/2014/main" id="{C3D30FBF-C517-40CF-9996-59820D085AC8}"/>
                </a:ext>
              </a:extLst>
            </p:cNvPr>
            <p:cNvSpPr>
              <a:spLocks/>
            </p:cNvSpPr>
            <p:nvPr/>
          </p:nvSpPr>
          <p:spPr bwMode="auto">
            <a:xfrm>
              <a:off x="4011" y="3487"/>
              <a:ext cx="41" cy="49"/>
            </a:xfrm>
            <a:custGeom>
              <a:avLst/>
              <a:gdLst>
                <a:gd name="T0" fmla="*/ 17 w 73"/>
                <a:gd name="T1" fmla="*/ 23 h 87"/>
                <a:gd name="T2" fmla="*/ 18 w 73"/>
                <a:gd name="T3" fmla="*/ 38 h 87"/>
                <a:gd name="T4" fmla="*/ 18 w 73"/>
                <a:gd name="T5" fmla="*/ 87 h 87"/>
                <a:gd name="T6" fmla="*/ 0 w 73"/>
                <a:gd name="T7" fmla="*/ 87 h 87"/>
                <a:gd name="T8" fmla="*/ 0 w 73"/>
                <a:gd name="T9" fmla="*/ 0 h 87"/>
                <a:gd name="T10" fmla="*/ 17 w 73"/>
                <a:gd name="T11" fmla="*/ 0 h 87"/>
                <a:gd name="T12" fmla="*/ 55 w 73"/>
                <a:gd name="T13" fmla="*/ 44 h 87"/>
                <a:gd name="T14" fmla="*/ 56 w 73"/>
                <a:gd name="T15" fmla="*/ 44 h 87"/>
                <a:gd name="T16" fmla="*/ 55 w 73"/>
                <a:gd name="T17" fmla="*/ 25 h 87"/>
                <a:gd name="T18" fmla="*/ 55 w 73"/>
                <a:gd name="T19" fmla="*/ 0 h 87"/>
                <a:gd name="T20" fmla="*/ 73 w 73"/>
                <a:gd name="T21" fmla="*/ 0 h 87"/>
                <a:gd name="T22" fmla="*/ 73 w 73"/>
                <a:gd name="T23" fmla="*/ 87 h 87"/>
                <a:gd name="T24" fmla="*/ 58 w 73"/>
                <a:gd name="T25" fmla="*/ 87 h 87"/>
                <a:gd name="T26" fmla="*/ 17 w 73"/>
                <a:gd name="T27" fmla="*/ 2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3" h="87">
                  <a:moveTo>
                    <a:pt x="17" y="23"/>
                  </a:moveTo>
                  <a:cubicBezTo>
                    <a:pt x="17" y="28"/>
                    <a:pt x="18" y="33"/>
                    <a:pt x="18" y="38"/>
                  </a:cubicBezTo>
                  <a:cubicBezTo>
                    <a:pt x="18" y="87"/>
                    <a:pt x="18" y="87"/>
                    <a:pt x="18" y="87"/>
                  </a:cubicBezTo>
                  <a:cubicBezTo>
                    <a:pt x="0" y="87"/>
                    <a:pt x="0" y="87"/>
                    <a:pt x="0" y="87"/>
                  </a:cubicBezTo>
                  <a:cubicBezTo>
                    <a:pt x="0" y="0"/>
                    <a:pt x="0" y="0"/>
                    <a:pt x="0" y="0"/>
                  </a:cubicBezTo>
                  <a:cubicBezTo>
                    <a:pt x="17" y="0"/>
                    <a:pt x="17" y="0"/>
                    <a:pt x="17" y="0"/>
                  </a:cubicBezTo>
                  <a:cubicBezTo>
                    <a:pt x="27" y="8"/>
                    <a:pt x="46" y="26"/>
                    <a:pt x="55" y="44"/>
                  </a:cubicBezTo>
                  <a:cubicBezTo>
                    <a:pt x="56" y="44"/>
                    <a:pt x="56" y="44"/>
                    <a:pt x="56" y="44"/>
                  </a:cubicBezTo>
                  <a:cubicBezTo>
                    <a:pt x="55" y="37"/>
                    <a:pt x="55" y="33"/>
                    <a:pt x="55" y="25"/>
                  </a:cubicBezTo>
                  <a:cubicBezTo>
                    <a:pt x="55" y="0"/>
                    <a:pt x="55" y="0"/>
                    <a:pt x="55" y="0"/>
                  </a:cubicBezTo>
                  <a:cubicBezTo>
                    <a:pt x="73" y="0"/>
                    <a:pt x="73" y="0"/>
                    <a:pt x="73" y="0"/>
                  </a:cubicBezTo>
                  <a:cubicBezTo>
                    <a:pt x="73" y="87"/>
                    <a:pt x="73" y="87"/>
                    <a:pt x="73" y="87"/>
                  </a:cubicBezTo>
                  <a:cubicBezTo>
                    <a:pt x="58" y="87"/>
                    <a:pt x="58" y="87"/>
                    <a:pt x="58" y="87"/>
                  </a:cubicBezTo>
                  <a:cubicBezTo>
                    <a:pt x="51" y="65"/>
                    <a:pt x="32" y="38"/>
                    <a:pt x="17"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1" name="Freeform 21">
              <a:extLst>
                <a:ext uri="{FF2B5EF4-FFF2-40B4-BE49-F238E27FC236}">
                  <a16:creationId xmlns:a16="http://schemas.microsoft.com/office/drawing/2014/main" id="{9BC8C9B6-A666-4D0F-884E-2E8720A08E74}"/>
                </a:ext>
              </a:extLst>
            </p:cNvPr>
            <p:cNvSpPr>
              <a:spLocks/>
            </p:cNvSpPr>
            <p:nvPr/>
          </p:nvSpPr>
          <p:spPr bwMode="auto">
            <a:xfrm>
              <a:off x="3586" y="3562"/>
              <a:ext cx="34" cy="49"/>
            </a:xfrm>
            <a:custGeom>
              <a:avLst/>
              <a:gdLst>
                <a:gd name="T0" fmla="*/ 11 w 34"/>
                <a:gd name="T1" fmla="*/ 20 h 49"/>
                <a:gd name="T2" fmla="*/ 29 w 34"/>
                <a:gd name="T3" fmla="*/ 20 h 49"/>
                <a:gd name="T4" fmla="*/ 29 w 34"/>
                <a:gd name="T5" fmla="*/ 29 h 49"/>
                <a:gd name="T6" fmla="*/ 11 w 34"/>
                <a:gd name="T7" fmla="*/ 29 h 49"/>
                <a:gd name="T8" fmla="*/ 11 w 34"/>
                <a:gd name="T9" fmla="*/ 49 h 49"/>
                <a:gd name="T10" fmla="*/ 0 w 34"/>
                <a:gd name="T11" fmla="*/ 49 h 49"/>
                <a:gd name="T12" fmla="*/ 0 w 34"/>
                <a:gd name="T13" fmla="*/ 0 h 49"/>
                <a:gd name="T14" fmla="*/ 34 w 34"/>
                <a:gd name="T15" fmla="*/ 0 h 49"/>
                <a:gd name="T16" fmla="*/ 34 w 34"/>
                <a:gd name="T17" fmla="*/ 9 h 49"/>
                <a:gd name="T18" fmla="*/ 11 w 34"/>
                <a:gd name="T19" fmla="*/ 9 h 49"/>
                <a:gd name="T20" fmla="*/ 11 w 34"/>
                <a:gd name="T21" fmla="*/ 2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49">
                  <a:moveTo>
                    <a:pt x="11" y="20"/>
                  </a:moveTo>
                  <a:lnTo>
                    <a:pt x="29" y="20"/>
                  </a:lnTo>
                  <a:lnTo>
                    <a:pt x="29" y="29"/>
                  </a:lnTo>
                  <a:lnTo>
                    <a:pt x="11" y="29"/>
                  </a:lnTo>
                  <a:lnTo>
                    <a:pt x="11" y="49"/>
                  </a:lnTo>
                  <a:lnTo>
                    <a:pt x="0" y="49"/>
                  </a:lnTo>
                  <a:lnTo>
                    <a:pt x="0" y="0"/>
                  </a:lnTo>
                  <a:lnTo>
                    <a:pt x="34" y="0"/>
                  </a:lnTo>
                  <a:lnTo>
                    <a:pt x="34" y="9"/>
                  </a:lnTo>
                  <a:lnTo>
                    <a:pt x="11" y="9"/>
                  </a:lnTo>
                  <a:lnTo>
                    <a:pt x="11" y="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2" name="Freeform 22">
              <a:extLst>
                <a:ext uri="{FF2B5EF4-FFF2-40B4-BE49-F238E27FC236}">
                  <a16:creationId xmlns:a16="http://schemas.microsoft.com/office/drawing/2014/main" id="{A649761D-D8C1-4659-B68B-5C6C41EA7D3A}"/>
                </a:ext>
              </a:extLst>
            </p:cNvPr>
            <p:cNvSpPr>
              <a:spLocks noEditPoints="1"/>
            </p:cNvSpPr>
            <p:nvPr/>
          </p:nvSpPr>
          <p:spPr bwMode="auto">
            <a:xfrm>
              <a:off x="3629" y="3562"/>
              <a:ext cx="38" cy="49"/>
            </a:xfrm>
            <a:custGeom>
              <a:avLst/>
              <a:gdLst>
                <a:gd name="T0" fmla="*/ 35 w 68"/>
                <a:gd name="T1" fmla="*/ 56 h 87"/>
                <a:gd name="T2" fmla="*/ 18 w 68"/>
                <a:gd name="T3" fmla="*/ 56 h 87"/>
                <a:gd name="T4" fmla="*/ 18 w 68"/>
                <a:gd name="T5" fmla="*/ 87 h 87"/>
                <a:gd name="T6" fmla="*/ 0 w 68"/>
                <a:gd name="T7" fmla="*/ 87 h 87"/>
                <a:gd name="T8" fmla="*/ 0 w 68"/>
                <a:gd name="T9" fmla="*/ 0 h 87"/>
                <a:gd name="T10" fmla="*/ 36 w 68"/>
                <a:gd name="T11" fmla="*/ 0 h 87"/>
                <a:gd name="T12" fmla="*/ 67 w 68"/>
                <a:gd name="T13" fmla="*/ 28 h 87"/>
                <a:gd name="T14" fmla="*/ 53 w 68"/>
                <a:gd name="T15" fmla="*/ 50 h 87"/>
                <a:gd name="T16" fmla="*/ 68 w 68"/>
                <a:gd name="T17" fmla="*/ 87 h 87"/>
                <a:gd name="T18" fmla="*/ 50 w 68"/>
                <a:gd name="T19" fmla="*/ 87 h 87"/>
                <a:gd name="T20" fmla="*/ 35 w 68"/>
                <a:gd name="T21" fmla="*/ 56 h 87"/>
                <a:gd name="T22" fmla="*/ 18 w 68"/>
                <a:gd name="T23" fmla="*/ 16 h 87"/>
                <a:gd name="T24" fmla="*/ 18 w 68"/>
                <a:gd name="T25" fmla="*/ 40 h 87"/>
                <a:gd name="T26" fmla="*/ 36 w 68"/>
                <a:gd name="T27" fmla="*/ 40 h 87"/>
                <a:gd name="T28" fmla="*/ 48 w 68"/>
                <a:gd name="T29" fmla="*/ 28 h 87"/>
                <a:gd name="T30" fmla="*/ 35 w 68"/>
                <a:gd name="T31" fmla="*/ 16 h 87"/>
                <a:gd name="T32" fmla="*/ 18 w 68"/>
                <a:gd name="T33" fmla="*/ 1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8" h="87">
                  <a:moveTo>
                    <a:pt x="35" y="56"/>
                  </a:moveTo>
                  <a:cubicBezTo>
                    <a:pt x="18" y="56"/>
                    <a:pt x="18" y="56"/>
                    <a:pt x="18" y="56"/>
                  </a:cubicBezTo>
                  <a:cubicBezTo>
                    <a:pt x="18" y="87"/>
                    <a:pt x="18" y="87"/>
                    <a:pt x="18" y="87"/>
                  </a:cubicBezTo>
                  <a:cubicBezTo>
                    <a:pt x="0" y="87"/>
                    <a:pt x="0" y="87"/>
                    <a:pt x="0" y="87"/>
                  </a:cubicBezTo>
                  <a:cubicBezTo>
                    <a:pt x="0" y="0"/>
                    <a:pt x="0" y="0"/>
                    <a:pt x="0" y="0"/>
                  </a:cubicBezTo>
                  <a:cubicBezTo>
                    <a:pt x="36" y="0"/>
                    <a:pt x="36" y="0"/>
                    <a:pt x="36" y="0"/>
                  </a:cubicBezTo>
                  <a:cubicBezTo>
                    <a:pt x="53" y="0"/>
                    <a:pt x="67" y="10"/>
                    <a:pt x="67" y="28"/>
                  </a:cubicBezTo>
                  <a:cubicBezTo>
                    <a:pt x="67" y="39"/>
                    <a:pt x="61" y="46"/>
                    <a:pt x="53" y="50"/>
                  </a:cubicBezTo>
                  <a:cubicBezTo>
                    <a:pt x="61" y="58"/>
                    <a:pt x="68" y="69"/>
                    <a:pt x="68" y="87"/>
                  </a:cubicBezTo>
                  <a:cubicBezTo>
                    <a:pt x="50" y="87"/>
                    <a:pt x="50" y="87"/>
                    <a:pt x="50" y="87"/>
                  </a:cubicBezTo>
                  <a:cubicBezTo>
                    <a:pt x="50" y="74"/>
                    <a:pt x="42" y="61"/>
                    <a:pt x="35" y="56"/>
                  </a:cubicBezTo>
                  <a:close/>
                  <a:moveTo>
                    <a:pt x="18" y="16"/>
                  </a:moveTo>
                  <a:cubicBezTo>
                    <a:pt x="18" y="40"/>
                    <a:pt x="18" y="40"/>
                    <a:pt x="18" y="40"/>
                  </a:cubicBezTo>
                  <a:cubicBezTo>
                    <a:pt x="36" y="40"/>
                    <a:pt x="36" y="40"/>
                    <a:pt x="36" y="40"/>
                  </a:cubicBezTo>
                  <a:cubicBezTo>
                    <a:pt x="44" y="40"/>
                    <a:pt x="48" y="36"/>
                    <a:pt x="48" y="28"/>
                  </a:cubicBezTo>
                  <a:cubicBezTo>
                    <a:pt x="48" y="21"/>
                    <a:pt x="43" y="16"/>
                    <a:pt x="35" y="16"/>
                  </a:cubicBezTo>
                  <a:lnTo>
                    <a:pt x="18"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3" name="Freeform 23">
              <a:extLst>
                <a:ext uri="{FF2B5EF4-FFF2-40B4-BE49-F238E27FC236}">
                  <a16:creationId xmlns:a16="http://schemas.microsoft.com/office/drawing/2014/main" id="{D8B95DCA-7A71-4375-BB9F-5CCB8DBF7996}"/>
                </a:ext>
              </a:extLst>
            </p:cNvPr>
            <p:cNvSpPr>
              <a:spLocks noEditPoints="1"/>
            </p:cNvSpPr>
            <p:nvPr/>
          </p:nvSpPr>
          <p:spPr bwMode="auto">
            <a:xfrm>
              <a:off x="3673" y="3562"/>
              <a:ext cx="41" cy="49"/>
            </a:xfrm>
            <a:custGeom>
              <a:avLst/>
              <a:gdLst>
                <a:gd name="T0" fmla="*/ 47 w 73"/>
                <a:gd name="T1" fmla="*/ 0 h 87"/>
                <a:gd name="T2" fmla="*/ 73 w 73"/>
                <a:gd name="T3" fmla="*/ 87 h 87"/>
                <a:gd name="T4" fmla="*/ 54 w 73"/>
                <a:gd name="T5" fmla="*/ 87 h 87"/>
                <a:gd name="T6" fmla="*/ 53 w 73"/>
                <a:gd name="T7" fmla="*/ 67 h 87"/>
                <a:gd name="T8" fmla="*/ 18 w 73"/>
                <a:gd name="T9" fmla="*/ 67 h 87"/>
                <a:gd name="T10" fmla="*/ 17 w 73"/>
                <a:gd name="T11" fmla="*/ 87 h 87"/>
                <a:gd name="T12" fmla="*/ 0 w 73"/>
                <a:gd name="T13" fmla="*/ 87 h 87"/>
                <a:gd name="T14" fmla="*/ 24 w 73"/>
                <a:gd name="T15" fmla="*/ 0 h 87"/>
                <a:gd name="T16" fmla="*/ 47 w 73"/>
                <a:gd name="T17" fmla="*/ 0 h 87"/>
                <a:gd name="T18" fmla="*/ 50 w 73"/>
                <a:gd name="T19" fmla="*/ 52 h 87"/>
                <a:gd name="T20" fmla="*/ 35 w 73"/>
                <a:gd name="T21" fmla="*/ 15 h 87"/>
                <a:gd name="T22" fmla="*/ 21 w 73"/>
                <a:gd name="T23" fmla="*/ 52 h 87"/>
                <a:gd name="T24" fmla="*/ 50 w 73"/>
                <a:gd name="T25" fmla="*/ 5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7" y="0"/>
                  </a:moveTo>
                  <a:cubicBezTo>
                    <a:pt x="64" y="26"/>
                    <a:pt x="72" y="56"/>
                    <a:pt x="73" y="87"/>
                  </a:cubicBezTo>
                  <a:cubicBezTo>
                    <a:pt x="54" y="87"/>
                    <a:pt x="54" y="87"/>
                    <a:pt x="54" y="87"/>
                  </a:cubicBezTo>
                  <a:cubicBezTo>
                    <a:pt x="54" y="84"/>
                    <a:pt x="54" y="76"/>
                    <a:pt x="53" y="67"/>
                  </a:cubicBezTo>
                  <a:cubicBezTo>
                    <a:pt x="18" y="67"/>
                    <a:pt x="18" y="67"/>
                    <a:pt x="18" y="67"/>
                  </a:cubicBezTo>
                  <a:cubicBezTo>
                    <a:pt x="18" y="72"/>
                    <a:pt x="17" y="79"/>
                    <a:pt x="17" y="87"/>
                  </a:cubicBezTo>
                  <a:cubicBezTo>
                    <a:pt x="0" y="87"/>
                    <a:pt x="0" y="87"/>
                    <a:pt x="0" y="87"/>
                  </a:cubicBezTo>
                  <a:cubicBezTo>
                    <a:pt x="0" y="54"/>
                    <a:pt x="9" y="26"/>
                    <a:pt x="24" y="0"/>
                  </a:cubicBezTo>
                  <a:lnTo>
                    <a:pt x="47" y="0"/>
                  </a:lnTo>
                  <a:close/>
                  <a:moveTo>
                    <a:pt x="50" y="52"/>
                  </a:moveTo>
                  <a:cubicBezTo>
                    <a:pt x="47" y="38"/>
                    <a:pt x="40" y="24"/>
                    <a:pt x="35" y="15"/>
                  </a:cubicBezTo>
                  <a:cubicBezTo>
                    <a:pt x="31" y="23"/>
                    <a:pt x="26" y="35"/>
                    <a:pt x="21" y="52"/>
                  </a:cubicBezTo>
                  <a:lnTo>
                    <a:pt x="50"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4" name="Freeform 24">
              <a:extLst>
                <a:ext uri="{FF2B5EF4-FFF2-40B4-BE49-F238E27FC236}">
                  <a16:creationId xmlns:a16="http://schemas.microsoft.com/office/drawing/2014/main" id="{93D40287-FC1F-48BE-AD48-F672CAF90812}"/>
                </a:ext>
              </a:extLst>
            </p:cNvPr>
            <p:cNvSpPr>
              <a:spLocks/>
            </p:cNvSpPr>
            <p:nvPr/>
          </p:nvSpPr>
          <p:spPr bwMode="auto">
            <a:xfrm>
              <a:off x="3723" y="3562"/>
              <a:ext cx="41" cy="49"/>
            </a:xfrm>
            <a:custGeom>
              <a:avLst/>
              <a:gdLst>
                <a:gd name="T0" fmla="*/ 17 w 73"/>
                <a:gd name="T1" fmla="*/ 23 h 87"/>
                <a:gd name="T2" fmla="*/ 18 w 73"/>
                <a:gd name="T3" fmla="*/ 39 h 87"/>
                <a:gd name="T4" fmla="*/ 18 w 73"/>
                <a:gd name="T5" fmla="*/ 87 h 87"/>
                <a:gd name="T6" fmla="*/ 0 w 73"/>
                <a:gd name="T7" fmla="*/ 87 h 87"/>
                <a:gd name="T8" fmla="*/ 0 w 73"/>
                <a:gd name="T9" fmla="*/ 0 h 87"/>
                <a:gd name="T10" fmla="*/ 18 w 73"/>
                <a:gd name="T11" fmla="*/ 0 h 87"/>
                <a:gd name="T12" fmla="*/ 56 w 73"/>
                <a:gd name="T13" fmla="*/ 44 h 87"/>
                <a:gd name="T14" fmla="*/ 56 w 73"/>
                <a:gd name="T15" fmla="*/ 44 h 87"/>
                <a:gd name="T16" fmla="*/ 55 w 73"/>
                <a:gd name="T17" fmla="*/ 25 h 87"/>
                <a:gd name="T18" fmla="*/ 55 w 73"/>
                <a:gd name="T19" fmla="*/ 0 h 87"/>
                <a:gd name="T20" fmla="*/ 73 w 73"/>
                <a:gd name="T21" fmla="*/ 0 h 87"/>
                <a:gd name="T22" fmla="*/ 73 w 73"/>
                <a:gd name="T23" fmla="*/ 87 h 87"/>
                <a:gd name="T24" fmla="*/ 58 w 73"/>
                <a:gd name="T25" fmla="*/ 87 h 87"/>
                <a:gd name="T26" fmla="*/ 17 w 73"/>
                <a:gd name="T27" fmla="*/ 2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3" h="87">
                  <a:moveTo>
                    <a:pt x="17" y="23"/>
                  </a:moveTo>
                  <a:cubicBezTo>
                    <a:pt x="17" y="28"/>
                    <a:pt x="18" y="34"/>
                    <a:pt x="18" y="39"/>
                  </a:cubicBezTo>
                  <a:cubicBezTo>
                    <a:pt x="18" y="87"/>
                    <a:pt x="18" y="87"/>
                    <a:pt x="18" y="87"/>
                  </a:cubicBezTo>
                  <a:cubicBezTo>
                    <a:pt x="0" y="87"/>
                    <a:pt x="0" y="87"/>
                    <a:pt x="0" y="87"/>
                  </a:cubicBezTo>
                  <a:cubicBezTo>
                    <a:pt x="0" y="0"/>
                    <a:pt x="0" y="0"/>
                    <a:pt x="0" y="0"/>
                  </a:cubicBezTo>
                  <a:cubicBezTo>
                    <a:pt x="18" y="0"/>
                    <a:pt x="18" y="0"/>
                    <a:pt x="18" y="0"/>
                  </a:cubicBezTo>
                  <a:cubicBezTo>
                    <a:pt x="27" y="9"/>
                    <a:pt x="47" y="27"/>
                    <a:pt x="56" y="44"/>
                  </a:cubicBezTo>
                  <a:cubicBezTo>
                    <a:pt x="56" y="44"/>
                    <a:pt x="56" y="44"/>
                    <a:pt x="56" y="44"/>
                  </a:cubicBezTo>
                  <a:cubicBezTo>
                    <a:pt x="55" y="38"/>
                    <a:pt x="55" y="33"/>
                    <a:pt x="55" y="25"/>
                  </a:cubicBezTo>
                  <a:cubicBezTo>
                    <a:pt x="55" y="0"/>
                    <a:pt x="55" y="0"/>
                    <a:pt x="55" y="0"/>
                  </a:cubicBezTo>
                  <a:cubicBezTo>
                    <a:pt x="73" y="0"/>
                    <a:pt x="73" y="0"/>
                    <a:pt x="73" y="0"/>
                  </a:cubicBezTo>
                  <a:cubicBezTo>
                    <a:pt x="73" y="87"/>
                    <a:pt x="73" y="87"/>
                    <a:pt x="73" y="87"/>
                  </a:cubicBezTo>
                  <a:cubicBezTo>
                    <a:pt x="58" y="87"/>
                    <a:pt x="58" y="87"/>
                    <a:pt x="58" y="87"/>
                  </a:cubicBezTo>
                  <a:cubicBezTo>
                    <a:pt x="52" y="65"/>
                    <a:pt x="32" y="38"/>
                    <a:pt x="17"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5" name="Freeform 25">
              <a:extLst>
                <a:ext uri="{FF2B5EF4-FFF2-40B4-BE49-F238E27FC236}">
                  <a16:creationId xmlns:a16="http://schemas.microsoft.com/office/drawing/2014/main" id="{3A9F8371-A5BB-439D-AE32-66964D241281}"/>
                </a:ext>
              </a:extLst>
            </p:cNvPr>
            <p:cNvSpPr>
              <a:spLocks/>
            </p:cNvSpPr>
            <p:nvPr/>
          </p:nvSpPr>
          <p:spPr bwMode="auto">
            <a:xfrm>
              <a:off x="3774" y="3561"/>
              <a:ext cx="41" cy="60"/>
            </a:xfrm>
            <a:custGeom>
              <a:avLst/>
              <a:gdLst>
                <a:gd name="T0" fmla="*/ 27 w 72"/>
                <a:gd name="T1" fmla="*/ 102 h 107"/>
                <a:gd name="T2" fmla="*/ 32 w 72"/>
                <a:gd name="T3" fmla="*/ 89 h 107"/>
                <a:gd name="T4" fmla="*/ 0 w 72"/>
                <a:gd name="T5" fmla="*/ 45 h 107"/>
                <a:gd name="T6" fmla="*/ 40 w 72"/>
                <a:gd name="T7" fmla="*/ 0 h 107"/>
                <a:gd name="T8" fmla="*/ 72 w 72"/>
                <a:gd name="T9" fmla="*/ 19 h 107"/>
                <a:gd name="T10" fmla="*/ 60 w 72"/>
                <a:gd name="T11" fmla="*/ 29 h 107"/>
                <a:gd name="T12" fmla="*/ 40 w 72"/>
                <a:gd name="T13" fmla="*/ 15 h 107"/>
                <a:gd name="T14" fmla="*/ 19 w 72"/>
                <a:gd name="T15" fmla="*/ 45 h 107"/>
                <a:gd name="T16" fmla="*/ 40 w 72"/>
                <a:gd name="T17" fmla="*/ 74 h 107"/>
                <a:gd name="T18" fmla="*/ 58 w 72"/>
                <a:gd name="T19" fmla="*/ 63 h 107"/>
                <a:gd name="T20" fmla="*/ 72 w 72"/>
                <a:gd name="T21" fmla="*/ 71 h 107"/>
                <a:gd name="T22" fmla="*/ 47 w 72"/>
                <a:gd name="T23" fmla="*/ 89 h 107"/>
                <a:gd name="T24" fmla="*/ 38 w 72"/>
                <a:gd name="T25" fmla="*/ 107 h 107"/>
                <a:gd name="T26" fmla="*/ 27 w 72"/>
                <a:gd name="T27" fmla="*/ 102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107">
                  <a:moveTo>
                    <a:pt x="27" y="102"/>
                  </a:moveTo>
                  <a:cubicBezTo>
                    <a:pt x="31" y="97"/>
                    <a:pt x="32" y="94"/>
                    <a:pt x="32" y="89"/>
                  </a:cubicBezTo>
                  <a:cubicBezTo>
                    <a:pt x="13" y="86"/>
                    <a:pt x="0" y="69"/>
                    <a:pt x="0" y="45"/>
                  </a:cubicBezTo>
                  <a:cubicBezTo>
                    <a:pt x="0" y="19"/>
                    <a:pt x="17" y="0"/>
                    <a:pt x="40" y="0"/>
                  </a:cubicBezTo>
                  <a:cubicBezTo>
                    <a:pt x="57" y="0"/>
                    <a:pt x="67" y="9"/>
                    <a:pt x="72" y="19"/>
                  </a:cubicBezTo>
                  <a:cubicBezTo>
                    <a:pt x="60" y="29"/>
                    <a:pt x="60" y="29"/>
                    <a:pt x="60" y="29"/>
                  </a:cubicBezTo>
                  <a:cubicBezTo>
                    <a:pt x="57" y="23"/>
                    <a:pt x="48" y="15"/>
                    <a:pt x="40" y="15"/>
                  </a:cubicBezTo>
                  <a:cubicBezTo>
                    <a:pt x="26" y="15"/>
                    <a:pt x="19" y="29"/>
                    <a:pt x="19" y="45"/>
                  </a:cubicBezTo>
                  <a:cubicBezTo>
                    <a:pt x="19" y="60"/>
                    <a:pt x="27" y="74"/>
                    <a:pt x="40" y="74"/>
                  </a:cubicBezTo>
                  <a:cubicBezTo>
                    <a:pt x="48" y="74"/>
                    <a:pt x="54" y="71"/>
                    <a:pt x="58" y="63"/>
                  </a:cubicBezTo>
                  <a:cubicBezTo>
                    <a:pt x="72" y="71"/>
                    <a:pt x="72" y="71"/>
                    <a:pt x="72" y="71"/>
                  </a:cubicBezTo>
                  <a:cubicBezTo>
                    <a:pt x="66" y="80"/>
                    <a:pt x="58" y="87"/>
                    <a:pt x="47" y="89"/>
                  </a:cubicBezTo>
                  <a:cubicBezTo>
                    <a:pt x="46" y="96"/>
                    <a:pt x="43" y="102"/>
                    <a:pt x="38" y="107"/>
                  </a:cubicBezTo>
                  <a:lnTo>
                    <a:pt x="27"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6" name="Freeform 26">
              <a:extLst>
                <a:ext uri="{FF2B5EF4-FFF2-40B4-BE49-F238E27FC236}">
                  <a16:creationId xmlns:a16="http://schemas.microsoft.com/office/drawing/2014/main" id="{19E03E2B-F1D8-4CB3-97D1-23FA18F91A66}"/>
                </a:ext>
              </a:extLst>
            </p:cNvPr>
            <p:cNvSpPr>
              <a:spLocks noEditPoints="1"/>
            </p:cNvSpPr>
            <p:nvPr/>
          </p:nvSpPr>
          <p:spPr bwMode="auto">
            <a:xfrm>
              <a:off x="3821" y="3562"/>
              <a:ext cx="41" cy="49"/>
            </a:xfrm>
            <a:custGeom>
              <a:avLst/>
              <a:gdLst>
                <a:gd name="T0" fmla="*/ 47 w 73"/>
                <a:gd name="T1" fmla="*/ 0 h 87"/>
                <a:gd name="T2" fmla="*/ 73 w 73"/>
                <a:gd name="T3" fmla="*/ 87 h 87"/>
                <a:gd name="T4" fmla="*/ 54 w 73"/>
                <a:gd name="T5" fmla="*/ 87 h 87"/>
                <a:gd name="T6" fmla="*/ 53 w 73"/>
                <a:gd name="T7" fmla="*/ 67 h 87"/>
                <a:gd name="T8" fmla="*/ 18 w 73"/>
                <a:gd name="T9" fmla="*/ 67 h 87"/>
                <a:gd name="T10" fmla="*/ 17 w 73"/>
                <a:gd name="T11" fmla="*/ 87 h 87"/>
                <a:gd name="T12" fmla="*/ 0 w 73"/>
                <a:gd name="T13" fmla="*/ 87 h 87"/>
                <a:gd name="T14" fmla="*/ 24 w 73"/>
                <a:gd name="T15" fmla="*/ 0 h 87"/>
                <a:gd name="T16" fmla="*/ 47 w 73"/>
                <a:gd name="T17" fmla="*/ 0 h 87"/>
                <a:gd name="T18" fmla="*/ 50 w 73"/>
                <a:gd name="T19" fmla="*/ 52 h 87"/>
                <a:gd name="T20" fmla="*/ 35 w 73"/>
                <a:gd name="T21" fmla="*/ 15 h 87"/>
                <a:gd name="T22" fmla="*/ 21 w 73"/>
                <a:gd name="T23" fmla="*/ 52 h 87"/>
                <a:gd name="T24" fmla="*/ 50 w 73"/>
                <a:gd name="T25" fmla="*/ 5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7" y="0"/>
                  </a:moveTo>
                  <a:cubicBezTo>
                    <a:pt x="64" y="26"/>
                    <a:pt x="72" y="56"/>
                    <a:pt x="73" y="87"/>
                  </a:cubicBezTo>
                  <a:cubicBezTo>
                    <a:pt x="54" y="87"/>
                    <a:pt x="54" y="87"/>
                    <a:pt x="54" y="87"/>
                  </a:cubicBezTo>
                  <a:cubicBezTo>
                    <a:pt x="54" y="84"/>
                    <a:pt x="54" y="76"/>
                    <a:pt x="53" y="67"/>
                  </a:cubicBezTo>
                  <a:cubicBezTo>
                    <a:pt x="18" y="67"/>
                    <a:pt x="18" y="67"/>
                    <a:pt x="18" y="67"/>
                  </a:cubicBezTo>
                  <a:cubicBezTo>
                    <a:pt x="17" y="72"/>
                    <a:pt x="17" y="79"/>
                    <a:pt x="17" y="87"/>
                  </a:cubicBezTo>
                  <a:cubicBezTo>
                    <a:pt x="0" y="87"/>
                    <a:pt x="0" y="87"/>
                    <a:pt x="0" y="87"/>
                  </a:cubicBezTo>
                  <a:cubicBezTo>
                    <a:pt x="0" y="54"/>
                    <a:pt x="9" y="26"/>
                    <a:pt x="24" y="0"/>
                  </a:cubicBezTo>
                  <a:lnTo>
                    <a:pt x="47" y="0"/>
                  </a:lnTo>
                  <a:close/>
                  <a:moveTo>
                    <a:pt x="50" y="52"/>
                  </a:moveTo>
                  <a:cubicBezTo>
                    <a:pt x="47" y="38"/>
                    <a:pt x="40" y="24"/>
                    <a:pt x="35" y="15"/>
                  </a:cubicBezTo>
                  <a:cubicBezTo>
                    <a:pt x="31" y="23"/>
                    <a:pt x="26" y="35"/>
                    <a:pt x="21" y="52"/>
                  </a:cubicBezTo>
                  <a:lnTo>
                    <a:pt x="50" y="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7" name="Rectangle 27">
              <a:extLst>
                <a:ext uri="{FF2B5EF4-FFF2-40B4-BE49-F238E27FC236}">
                  <a16:creationId xmlns:a16="http://schemas.microsoft.com/office/drawing/2014/main" id="{8FE14165-A54C-4EEE-8678-49BA5BC5111C}"/>
                </a:ext>
              </a:extLst>
            </p:cNvPr>
            <p:cNvSpPr>
              <a:spLocks noChangeArrowheads="1"/>
            </p:cNvSpPr>
            <p:nvPr/>
          </p:nvSpPr>
          <p:spPr bwMode="auto">
            <a:xfrm>
              <a:off x="3871" y="3562"/>
              <a:ext cx="10" cy="4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8" name="Freeform 28">
              <a:extLst>
                <a:ext uri="{FF2B5EF4-FFF2-40B4-BE49-F238E27FC236}">
                  <a16:creationId xmlns:a16="http://schemas.microsoft.com/office/drawing/2014/main" id="{EDE66B94-8CD4-4BD4-B6B9-ED2069AB0D93}"/>
                </a:ext>
              </a:extLst>
            </p:cNvPr>
            <p:cNvSpPr>
              <a:spLocks/>
            </p:cNvSpPr>
            <p:nvPr/>
          </p:nvSpPr>
          <p:spPr bwMode="auto">
            <a:xfrm>
              <a:off x="3892" y="3561"/>
              <a:ext cx="36" cy="50"/>
            </a:xfrm>
            <a:custGeom>
              <a:avLst/>
              <a:gdLst>
                <a:gd name="T0" fmla="*/ 0 w 64"/>
                <a:gd name="T1" fmla="*/ 73 h 89"/>
                <a:gd name="T2" fmla="*/ 12 w 64"/>
                <a:gd name="T3" fmla="*/ 62 h 89"/>
                <a:gd name="T4" fmla="*/ 34 w 64"/>
                <a:gd name="T5" fmla="*/ 74 h 89"/>
                <a:gd name="T6" fmla="*/ 47 w 64"/>
                <a:gd name="T7" fmla="*/ 64 h 89"/>
                <a:gd name="T8" fmla="*/ 4 w 64"/>
                <a:gd name="T9" fmla="*/ 24 h 89"/>
                <a:gd name="T10" fmla="*/ 33 w 64"/>
                <a:gd name="T11" fmla="*/ 0 h 89"/>
                <a:gd name="T12" fmla="*/ 63 w 64"/>
                <a:gd name="T13" fmla="*/ 14 h 89"/>
                <a:gd name="T14" fmla="*/ 53 w 64"/>
                <a:gd name="T15" fmla="*/ 25 h 89"/>
                <a:gd name="T16" fmla="*/ 33 w 64"/>
                <a:gd name="T17" fmla="*/ 15 h 89"/>
                <a:gd name="T18" fmla="*/ 22 w 64"/>
                <a:gd name="T19" fmla="*/ 24 h 89"/>
                <a:gd name="T20" fmla="*/ 64 w 64"/>
                <a:gd name="T21" fmla="*/ 63 h 89"/>
                <a:gd name="T22" fmla="*/ 33 w 64"/>
                <a:gd name="T23" fmla="*/ 89 h 89"/>
                <a:gd name="T24" fmla="*/ 0 w 64"/>
                <a:gd name="T25" fmla="*/ 73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89">
                  <a:moveTo>
                    <a:pt x="0" y="73"/>
                  </a:moveTo>
                  <a:cubicBezTo>
                    <a:pt x="12" y="62"/>
                    <a:pt x="12" y="62"/>
                    <a:pt x="12" y="62"/>
                  </a:cubicBezTo>
                  <a:cubicBezTo>
                    <a:pt x="17" y="69"/>
                    <a:pt x="26" y="74"/>
                    <a:pt x="34" y="74"/>
                  </a:cubicBezTo>
                  <a:cubicBezTo>
                    <a:pt x="42" y="74"/>
                    <a:pt x="47" y="71"/>
                    <a:pt x="47" y="64"/>
                  </a:cubicBezTo>
                  <a:cubicBezTo>
                    <a:pt x="47" y="49"/>
                    <a:pt x="4" y="56"/>
                    <a:pt x="4" y="24"/>
                  </a:cubicBezTo>
                  <a:cubicBezTo>
                    <a:pt x="4" y="10"/>
                    <a:pt x="16" y="0"/>
                    <a:pt x="33" y="0"/>
                  </a:cubicBezTo>
                  <a:cubicBezTo>
                    <a:pt x="47" y="0"/>
                    <a:pt x="56" y="5"/>
                    <a:pt x="63" y="14"/>
                  </a:cubicBezTo>
                  <a:cubicBezTo>
                    <a:pt x="53" y="25"/>
                    <a:pt x="53" y="25"/>
                    <a:pt x="53" y="25"/>
                  </a:cubicBezTo>
                  <a:cubicBezTo>
                    <a:pt x="47" y="20"/>
                    <a:pt x="40" y="15"/>
                    <a:pt x="33" y="15"/>
                  </a:cubicBezTo>
                  <a:cubicBezTo>
                    <a:pt x="27" y="15"/>
                    <a:pt x="22" y="18"/>
                    <a:pt x="22" y="24"/>
                  </a:cubicBezTo>
                  <a:cubicBezTo>
                    <a:pt x="22" y="38"/>
                    <a:pt x="64" y="32"/>
                    <a:pt x="64" y="63"/>
                  </a:cubicBezTo>
                  <a:cubicBezTo>
                    <a:pt x="64" y="78"/>
                    <a:pt x="54" y="89"/>
                    <a:pt x="33" y="89"/>
                  </a:cubicBezTo>
                  <a:cubicBezTo>
                    <a:pt x="20" y="89"/>
                    <a:pt x="8" y="83"/>
                    <a:pt x="0"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9" name="Freeform 29">
              <a:extLst>
                <a:ext uri="{FF2B5EF4-FFF2-40B4-BE49-F238E27FC236}">
                  <a16:creationId xmlns:a16="http://schemas.microsoft.com/office/drawing/2014/main" id="{7996D42C-2DF3-443B-B910-B79948E5309F}"/>
                </a:ext>
              </a:extLst>
            </p:cNvPr>
            <p:cNvSpPr>
              <a:spLocks/>
            </p:cNvSpPr>
            <p:nvPr/>
          </p:nvSpPr>
          <p:spPr bwMode="auto">
            <a:xfrm>
              <a:off x="3940" y="3562"/>
              <a:ext cx="32" cy="49"/>
            </a:xfrm>
            <a:custGeom>
              <a:avLst/>
              <a:gdLst>
                <a:gd name="T0" fmla="*/ 0 w 32"/>
                <a:gd name="T1" fmla="*/ 0 h 49"/>
                <a:gd name="T2" fmla="*/ 30 w 32"/>
                <a:gd name="T3" fmla="*/ 0 h 49"/>
                <a:gd name="T4" fmla="*/ 30 w 32"/>
                <a:gd name="T5" fmla="*/ 9 h 49"/>
                <a:gd name="T6" fmla="*/ 10 w 32"/>
                <a:gd name="T7" fmla="*/ 9 h 49"/>
                <a:gd name="T8" fmla="*/ 10 w 32"/>
                <a:gd name="T9" fmla="*/ 19 h 49"/>
                <a:gd name="T10" fmla="*/ 24 w 32"/>
                <a:gd name="T11" fmla="*/ 19 h 49"/>
                <a:gd name="T12" fmla="*/ 24 w 32"/>
                <a:gd name="T13" fmla="*/ 27 h 49"/>
                <a:gd name="T14" fmla="*/ 10 w 32"/>
                <a:gd name="T15" fmla="*/ 27 h 49"/>
                <a:gd name="T16" fmla="*/ 10 w 32"/>
                <a:gd name="T17" fmla="*/ 40 h 49"/>
                <a:gd name="T18" fmla="*/ 32 w 32"/>
                <a:gd name="T19" fmla="*/ 40 h 49"/>
                <a:gd name="T20" fmla="*/ 32 w 32"/>
                <a:gd name="T21" fmla="*/ 49 h 49"/>
                <a:gd name="T22" fmla="*/ 0 w 32"/>
                <a:gd name="T23" fmla="*/ 49 h 49"/>
                <a:gd name="T24" fmla="*/ 0 w 32"/>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49">
                  <a:moveTo>
                    <a:pt x="0" y="0"/>
                  </a:moveTo>
                  <a:lnTo>
                    <a:pt x="30" y="0"/>
                  </a:lnTo>
                  <a:lnTo>
                    <a:pt x="30" y="9"/>
                  </a:lnTo>
                  <a:lnTo>
                    <a:pt x="10" y="9"/>
                  </a:lnTo>
                  <a:lnTo>
                    <a:pt x="10" y="19"/>
                  </a:lnTo>
                  <a:lnTo>
                    <a:pt x="24" y="19"/>
                  </a:lnTo>
                  <a:lnTo>
                    <a:pt x="24" y="27"/>
                  </a:lnTo>
                  <a:lnTo>
                    <a:pt x="10" y="27"/>
                  </a:lnTo>
                  <a:lnTo>
                    <a:pt x="10" y="40"/>
                  </a:lnTo>
                  <a:lnTo>
                    <a:pt x="32" y="40"/>
                  </a:lnTo>
                  <a:lnTo>
                    <a:pt x="32" y="49"/>
                  </a:lnTo>
                  <a:lnTo>
                    <a:pt x="0" y="4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0" name="Freeform 30">
              <a:extLst>
                <a:ext uri="{FF2B5EF4-FFF2-40B4-BE49-F238E27FC236}">
                  <a16:creationId xmlns:a16="http://schemas.microsoft.com/office/drawing/2014/main" id="{DD92BCD9-3558-43D0-B9B3-1865466B4DDB}"/>
                </a:ext>
              </a:extLst>
            </p:cNvPr>
            <p:cNvSpPr>
              <a:spLocks noEditPoints="1"/>
            </p:cNvSpPr>
            <p:nvPr/>
          </p:nvSpPr>
          <p:spPr bwMode="auto">
            <a:xfrm>
              <a:off x="4005" y="3562"/>
              <a:ext cx="39" cy="49"/>
            </a:xfrm>
            <a:custGeom>
              <a:avLst/>
              <a:gdLst>
                <a:gd name="T0" fmla="*/ 25 w 70"/>
                <a:gd name="T1" fmla="*/ 0 h 87"/>
                <a:gd name="T2" fmla="*/ 70 w 70"/>
                <a:gd name="T3" fmla="*/ 43 h 87"/>
                <a:gd name="T4" fmla="*/ 24 w 70"/>
                <a:gd name="T5" fmla="*/ 87 h 87"/>
                <a:gd name="T6" fmla="*/ 0 w 70"/>
                <a:gd name="T7" fmla="*/ 87 h 87"/>
                <a:gd name="T8" fmla="*/ 0 w 70"/>
                <a:gd name="T9" fmla="*/ 0 h 87"/>
                <a:gd name="T10" fmla="*/ 25 w 70"/>
                <a:gd name="T11" fmla="*/ 0 h 87"/>
                <a:gd name="T12" fmla="*/ 18 w 70"/>
                <a:gd name="T13" fmla="*/ 70 h 87"/>
                <a:gd name="T14" fmla="*/ 24 w 70"/>
                <a:gd name="T15" fmla="*/ 70 h 87"/>
                <a:gd name="T16" fmla="*/ 52 w 70"/>
                <a:gd name="T17" fmla="*/ 43 h 87"/>
                <a:gd name="T18" fmla="*/ 24 w 70"/>
                <a:gd name="T19" fmla="*/ 17 h 87"/>
                <a:gd name="T20" fmla="*/ 18 w 70"/>
                <a:gd name="T21" fmla="*/ 17 h 87"/>
                <a:gd name="T22" fmla="*/ 18 w 70"/>
                <a:gd name="T23" fmla="*/ 7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87">
                  <a:moveTo>
                    <a:pt x="25" y="0"/>
                  </a:moveTo>
                  <a:cubicBezTo>
                    <a:pt x="48" y="0"/>
                    <a:pt x="70" y="12"/>
                    <a:pt x="70" y="43"/>
                  </a:cubicBezTo>
                  <a:cubicBezTo>
                    <a:pt x="70" y="73"/>
                    <a:pt x="46" y="87"/>
                    <a:pt x="24" y="87"/>
                  </a:cubicBezTo>
                  <a:cubicBezTo>
                    <a:pt x="0" y="87"/>
                    <a:pt x="0" y="87"/>
                    <a:pt x="0" y="87"/>
                  </a:cubicBezTo>
                  <a:cubicBezTo>
                    <a:pt x="0" y="0"/>
                    <a:pt x="0" y="0"/>
                    <a:pt x="0" y="0"/>
                  </a:cubicBezTo>
                  <a:lnTo>
                    <a:pt x="25" y="0"/>
                  </a:lnTo>
                  <a:close/>
                  <a:moveTo>
                    <a:pt x="18" y="70"/>
                  </a:moveTo>
                  <a:cubicBezTo>
                    <a:pt x="24" y="70"/>
                    <a:pt x="24" y="70"/>
                    <a:pt x="24" y="70"/>
                  </a:cubicBezTo>
                  <a:cubicBezTo>
                    <a:pt x="43" y="70"/>
                    <a:pt x="52" y="59"/>
                    <a:pt x="52" y="43"/>
                  </a:cubicBezTo>
                  <a:cubicBezTo>
                    <a:pt x="52" y="26"/>
                    <a:pt x="43" y="17"/>
                    <a:pt x="24" y="17"/>
                  </a:cubicBezTo>
                  <a:cubicBezTo>
                    <a:pt x="18" y="17"/>
                    <a:pt x="18" y="17"/>
                    <a:pt x="18" y="17"/>
                  </a:cubicBezTo>
                  <a:lnTo>
                    <a:pt x="18"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 name="Freeform 31">
              <a:extLst>
                <a:ext uri="{FF2B5EF4-FFF2-40B4-BE49-F238E27FC236}">
                  <a16:creationId xmlns:a16="http://schemas.microsoft.com/office/drawing/2014/main" id="{24C529AD-A83F-4D3A-9854-F03D44B89B25}"/>
                </a:ext>
              </a:extLst>
            </p:cNvPr>
            <p:cNvSpPr>
              <a:spLocks/>
            </p:cNvSpPr>
            <p:nvPr/>
          </p:nvSpPr>
          <p:spPr bwMode="auto">
            <a:xfrm>
              <a:off x="4055" y="3562"/>
              <a:ext cx="33" cy="49"/>
            </a:xfrm>
            <a:custGeom>
              <a:avLst/>
              <a:gdLst>
                <a:gd name="T0" fmla="*/ 0 w 33"/>
                <a:gd name="T1" fmla="*/ 0 h 49"/>
                <a:gd name="T2" fmla="*/ 31 w 33"/>
                <a:gd name="T3" fmla="*/ 0 h 49"/>
                <a:gd name="T4" fmla="*/ 31 w 33"/>
                <a:gd name="T5" fmla="*/ 9 h 49"/>
                <a:gd name="T6" fmla="*/ 10 w 33"/>
                <a:gd name="T7" fmla="*/ 9 h 49"/>
                <a:gd name="T8" fmla="*/ 10 w 33"/>
                <a:gd name="T9" fmla="*/ 19 h 49"/>
                <a:gd name="T10" fmla="*/ 25 w 33"/>
                <a:gd name="T11" fmla="*/ 19 h 49"/>
                <a:gd name="T12" fmla="*/ 25 w 33"/>
                <a:gd name="T13" fmla="*/ 27 h 49"/>
                <a:gd name="T14" fmla="*/ 10 w 33"/>
                <a:gd name="T15" fmla="*/ 27 h 49"/>
                <a:gd name="T16" fmla="*/ 10 w 33"/>
                <a:gd name="T17" fmla="*/ 40 h 49"/>
                <a:gd name="T18" fmla="*/ 33 w 33"/>
                <a:gd name="T19" fmla="*/ 40 h 49"/>
                <a:gd name="T20" fmla="*/ 33 w 33"/>
                <a:gd name="T21" fmla="*/ 49 h 49"/>
                <a:gd name="T22" fmla="*/ 0 w 33"/>
                <a:gd name="T23" fmla="*/ 49 h 49"/>
                <a:gd name="T24" fmla="*/ 0 w 33"/>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9">
                  <a:moveTo>
                    <a:pt x="0" y="0"/>
                  </a:moveTo>
                  <a:lnTo>
                    <a:pt x="31" y="0"/>
                  </a:lnTo>
                  <a:lnTo>
                    <a:pt x="31" y="9"/>
                  </a:lnTo>
                  <a:lnTo>
                    <a:pt x="10" y="9"/>
                  </a:lnTo>
                  <a:lnTo>
                    <a:pt x="10" y="19"/>
                  </a:lnTo>
                  <a:lnTo>
                    <a:pt x="25" y="19"/>
                  </a:lnTo>
                  <a:lnTo>
                    <a:pt x="25" y="27"/>
                  </a:lnTo>
                  <a:lnTo>
                    <a:pt x="10" y="27"/>
                  </a:lnTo>
                  <a:lnTo>
                    <a:pt x="10" y="40"/>
                  </a:lnTo>
                  <a:lnTo>
                    <a:pt x="33" y="40"/>
                  </a:lnTo>
                  <a:lnTo>
                    <a:pt x="33" y="49"/>
                  </a:lnTo>
                  <a:lnTo>
                    <a:pt x="0" y="4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 name="Freeform 32">
              <a:extLst>
                <a:ext uri="{FF2B5EF4-FFF2-40B4-BE49-F238E27FC236}">
                  <a16:creationId xmlns:a16="http://schemas.microsoft.com/office/drawing/2014/main" id="{EE1AB5C7-6391-4F64-82EB-320EA1FF472C}"/>
                </a:ext>
              </a:extLst>
            </p:cNvPr>
            <p:cNvSpPr>
              <a:spLocks noEditPoints="1"/>
            </p:cNvSpPr>
            <p:nvPr/>
          </p:nvSpPr>
          <p:spPr bwMode="auto">
            <a:xfrm>
              <a:off x="3621" y="3637"/>
              <a:ext cx="37" cy="48"/>
            </a:xfrm>
            <a:custGeom>
              <a:avLst/>
              <a:gdLst>
                <a:gd name="T0" fmla="*/ 0 w 65"/>
                <a:gd name="T1" fmla="*/ 0 h 86"/>
                <a:gd name="T2" fmla="*/ 35 w 65"/>
                <a:gd name="T3" fmla="*/ 0 h 86"/>
                <a:gd name="T4" fmla="*/ 62 w 65"/>
                <a:gd name="T5" fmla="*/ 21 h 86"/>
                <a:gd name="T6" fmla="*/ 52 w 65"/>
                <a:gd name="T7" fmla="*/ 38 h 86"/>
                <a:gd name="T8" fmla="*/ 52 w 65"/>
                <a:gd name="T9" fmla="*/ 39 h 86"/>
                <a:gd name="T10" fmla="*/ 65 w 65"/>
                <a:gd name="T11" fmla="*/ 58 h 86"/>
                <a:gd name="T12" fmla="*/ 33 w 65"/>
                <a:gd name="T13" fmla="*/ 86 h 86"/>
                <a:gd name="T14" fmla="*/ 0 w 65"/>
                <a:gd name="T15" fmla="*/ 86 h 86"/>
                <a:gd name="T16" fmla="*/ 0 w 65"/>
                <a:gd name="T17" fmla="*/ 0 h 86"/>
                <a:gd name="T18" fmla="*/ 34 w 65"/>
                <a:gd name="T19" fmla="*/ 33 h 86"/>
                <a:gd name="T20" fmla="*/ 43 w 65"/>
                <a:gd name="T21" fmla="*/ 23 h 86"/>
                <a:gd name="T22" fmla="*/ 34 w 65"/>
                <a:gd name="T23" fmla="*/ 15 h 86"/>
                <a:gd name="T24" fmla="*/ 18 w 65"/>
                <a:gd name="T25" fmla="*/ 15 h 86"/>
                <a:gd name="T26" fmla="*/ 18 w 65"/>
                <a:gd name="T27" fmla="*/ 33 h 86"/>
                <a:gd name="T28" fmla="*/ 34 w 65"/>
                <a:gd name="T29" fmla="*/ 33 h 86"/>
                <a:gd name="T30" fmla="*/ 34 w 65"/>
                <a:gd name="T31" fmla="*/ 71 h 86"/>
                <a:gd name="T32" fmla="*/ 47 w 65"/>
                <a:gd name="T33" fmla="*/ 59 h 86"/>
                <a:gd name="T34" fmla="*/ 34 w 65"/>
                <a:gd name="T35" fmla="*/ 47 h 86"/>
                <a:gd name="T36" fmla="*/ 18 w 65"/>
                <a:gd name="T37" fmla="*/ 47 h 86"/>
                <a:gd name="T38" fmla="*/ 18 w 65"/>
                <a:gd name="T39" fmla="*/ 71 h 86"/>
                <a:gd name="T40" fmla="*/ 34 w 65"/>
                <a:gd name="T41"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5" h="86">
                  <a:moveTo>
                    <a:pt x="0" y="0"/>
                  </a:moveTo>
                  <a:cubicBezTo>
                    <a:pt x="35" y="0"/>
                    <a:pt x="35" y="0"/>
                    <a:pt x="35" y="0"/>
                  </a:cubicBezTo>
                  <a:cubicBezTo>
                    <a:pt x="52" y="0"/>
                    <a:pt x="62" y="10"/>
                    <a:pt x="62" y="21"/>
                  </a:cubicBezTo>
                  <a:cubicBezTo>
                    <a:pt x="62" y="28"/>
                    <a:pt x="60" y="33"/>
                    <a:pt x="52" y="38"/>
                  </a:cubicBezTo>
                  <a:cubicBezTo>
                    <a:pt x="52" y="39"/>
                    <a:pt x="52" y="39"/>
                    <a:pt x="52" y="39"/>
                  </a:cubicBezTo>
                  <a:cubicBezTo>
                    <a:pt x="59" y="42"/>
                    <a:pt x="65" y="49"/>
                    <a:pt x="65" y="58"/>
                  </a:cubicBezTo>
                  <a:cubicBezTo>
                    <a:pt x="65" y="77"/>
                    <a:pt x="52" y="86"/>
                    <a:pt x="33" y="86"/>
                  </a:cubicBezTo>
                  <a:cubicBezTo>
                    <a:pt x="0" y="86"/>
                    <a:pt x="0" y="86"/>
                    <a:pt x="0" y="86"/>
                  </a:cubicBezTo>
                  <a:lnTo>
                    <a:pt x="0" y="0"/>
                  </a:lnTo>
                  <a:close/>
                  <a:moveTo>
                    <a:pt x="34" y="33"/>
                  </a:moveTo>
                  <a:cubicBezTo>
                    <a:pt x="41" y="33"/>
                    <a:pt x="43" y="28"/>
                    <a:pt x="43" y="23"/>
                  </a:cubicBezTo>
                  <a:cubicBezTo>
                    <a:pt x="43" y="18"/>
                    <a:pt x="40" y="15"/>
                    <a:pt x="34" y="15"/>
                  </a:cubicBezTo>
                  <a:cubicBezTo>
                    <a:pt x="18" y="15"/>
                    <a:pt x="18" y="15"/>
                    <a:pt x="18" y="15"/>
                  </a:cubicBezTo>
                  <a:cubicBezTo>
                    <a:pt x="18" y="33"/>
                    <a:pt x="18" y="33"/>
                    <a:pt x="18" y="33"/>
                  </a:cubicBezTo>
                  <a:lnTo>
                    <a:pt x="34" y="33"/>
                  </a:lnTo>
                  <a:close/>
                  <a:moveTo>
                    <a:pt x="34" y="71"/>
                  </a:moveTo>
                  <a:cubicBezTo>
                    <a:pt x="43" y="71"/>
                    <a:pt x="47" y="66"/>
                    <a:pt x="47" y="59"/>
                  </a:cubicBezTo>
                  <a:cubicBezTo>
                    <a:pt x="47" y="52"/>
                    <a:pt x="43" y="47"/>
                    <a:pt x="34" y="47"/>
                  </a:cubicBezTo>
                  <a:cubicBezTo>
                    <a:pt x="18" y="47"/>
                    <a:pt x="18" y="47"/>
                    <a:pt x="18" y="47"/>
                  </a:cubicBezTo>
                  <a:cubicBezTo>
                    <a:pt x="18" y="71"/>
                    <a:pt x="18" y="71"/>
                    <a:pt x="18" y="71"/>
                  </a:cubicBezTo>
                  <a:lnTo>
                    <a:pt x="34" y="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3" name="Freeform 33">
              <a:extLst>
                <a:ext uri="{FF2B5EF4-FFF2-40B4-BE49-F238E27FC236}">
                  <a16:creationId xmlns:a16="http://schemas.microsoft.com/office/drawing/2014/main" id="{BD7691FC-6E07-479C-B02D-D1FC87356C55}"/>
                </a:ext>
              </a:extLst>
            </p:cNvPr>
            <p:cNvSpPr>
              <a:spLocks noEditPoints="1"/>
            </p:cNvSpPr>
            <p:nvPr/>
          </p:nvSpPr>
          <p:spPr bwMode="auto">
            <a:xfrm>
              <a:off x="3663" y="3637"/>
              <a:ext cx="41" cy="48"/>
            </a:xfrm>
            <a:custGeom>
              <a:avLst/>
              <a:gdLst>
                <a:gd name="T0" fmla="*/ 47 w 73"/>
                <a:gd name="T1" fmla="*/ 0 h 86"/>
                <a:gd name="T2" fmla="*/ 73 w 73"/>
                <a:gd name="T3" fmla="*/ 86 h 86"/>
                <a:gd name="T4" fmla="*/ 54 w 73"/>
                <a:gd name="T5" fmla="*/ 86 h 86"/>
                <a:gd name="T6" fmla="*/ 53 w 73"/>
                <a:gd name="T7" fmla="*/ 66 h 86"/>
                <a:gd name="T8" fmla="*/ 18 w 73"/>
                <a:gd name="T9" fmla="*/ 66 h 86"/>
                <a:gd name="T10" fmla="*/ 17 w 73"/>
                <a:gd name="T11" fmla="*/ 86 h 86"/>
                <a:gd name="T12" fmla="*/ 0 w 73"/>
                <a:gd name="T13" fmla="*/ 86 h 86"/>
                <a:gd name="T14" fmla="*/ 24 w 73"/>
                <a:gd name="T15" fmla="*/ 0 h 86"/>
                <a:gd name="T16" fmla="*/ 47 w 73"/>
                <a:gd name="T17" fmla="*/ 0 h 86"/>
                <a:gd name="T18" fmla="*/ 50 w 73"/>
                <a:gd name="T19" fmla="*/ 51 h 86"/>
                <a:gd name="T20" fmla="*/ 35 w 73"/>
                <a:gd name="T21" fmla="*/ 15 h 86"/>
                <a:gd name="T22" fmla="*/ 21 w 73"/>
                <a:gd name="T23" fmla="*/ 51 h 86"/>
                <a:gd name="T24" fmla="*/ 50 w 73"/>
                <a:gd name="T25" fmla="*/ 5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6">
                  <a:moveTo>
                    <a:pt x="47" y="0"/>
                  </a:moveTo>
                  <a:cubicBezTo>
                    <a:pt x="64" y="25"/>
                    <a:pt x="72" y="55"/>
                    <a:pt x="73" y="86"/>
                  </a:cubicBezTo>
                  <a:cubicBezTo>
                    <a:pt x="54" y="86"/>
                    <a:pt x="54" y="86"/>
                    <a:pt x="54" y="86"/>
                  </a:cubicBezTo>
                  <a:cubicBezTo>
                    <a:pt x="54" y="83"/>
                    <a:pt x="54" y="75"/>
                    <a:pt x="53" y="66"/>
                  </a:cubicBezTo>
                  <a:cubicBezTo>
                    <a:pt x="18" y="66"/>
                    <a:pt x="18" y="66"/>
                    <a:pt x="18" y="66"/>
                  </a:cubicBezTo>
                  <a:cubicBezTo>
                    <a:pt x="17" y="72"/>
                    <a:pt x="17" y="78"/>
                    <a:pt x="17" y="86"/>
                  </a:cubicBezTo>
                  <a:cubicBezTo>
                    <a:pt x="0" y="86"/>
                    <a:pt x="0" y="86"/>
                    <a:pt x="0" y="86"/>
                  </a:cubicBezTo>
                  <a:cubicBezTo>
                    <a:pt x="0" y="54"/>
                    <a:pt x="9" y="25"/>
                    <a:pt x="24" y="0"/>
                  </a:cubicBezTo>
                  <a:lnTo>
                    <a:pt x="47" y="0"/>
                  </a:lnTo>
                  <a:close/>
                  <a:moveTo>
                    <a:pt x="50" y="51"/>
                  </a:moveTo>
                  <a:cubicBezTo>
                    <a:pt x="47" y="37"/>
                    <a:pt x="40" y="23"/>
                    <a:pt x="35" y="15"/>
                  </a:cubicBezTo>
                  <a:cubicBezTo>
                    <a:pt x="31" y="22"/>
                    <a:pt x="26" y="34"/>
                    <a:pt x="21" y="51"/>
                  </a:cubicBezTo>
                  <a:lnTo>
                    <a:pt x="50" y="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4" name="Freeform 34">
              <a:extLst>
                <a:ext uri="{FF2B5EF4-FFF2-40B4-BE49-F238E27FC236}">
                  <a16:creationId xmlns:a16="http://schemas.microsoft.com/office/drawing/2014/main" id="{0916EE19-E320-447B-9147-1BC37E9379B4}"/>
                </a:ext>
              </a:extLst>
            </p:cNvPr>
            <p:cNvSpPr>
              <a:spLocks/>
            </p:cNvSpPr>
            <p:nvPr/>
          </p:nvSpPr>
          <p:spPr bwMode="auto">
            <a:xfrm>
              <a:off x="3709" y="3636"/>
              <a:ext cx="37" cy="50"/>
            </a:xfrm>
            <a:custGeom>
              <a:avLst/>
              <a:gdLst>
                <a:gd name="T0" fmla="*/ 0 w 64"/>
                <a:gd name="T1" fmla="*/ 73 h 90"/>
                <a:gd name="T2" fmla="*/ 11 w 64"/>
                <a:gd name="T3" fmla="*/ 63 h 90"/>
                <a:gd name="T4" fmla="*/ 33 w 64"/>
                <a:gd name="T5" fmla="*/ 74 h 90"/>
                <a:gd name="T6" fmla="*/ 47 w 64"/>
                <a:gd name="T7" fmla="*/ 64 h 90"/>
                <a:gd name="T8" fmla="*/ 4 w 64"/>
                <a:gd name="T9" fmla="*/ 24 h 90"/>
                <a:gd name="T10" fmla="*/ 33 w 64"/>
                <a:gd name="T11" fmla="*/ 0 h 90"/>
                <a:gd name="T12" fmla="*/ 63 w 64"/>
                <a:gd name="T13" fmla="*/ 14 h 90"/>
                <a:gd name="T14" fmla="*/ 52 w 64"/>
                <a:gd name="T15" fmla="*/ 26 h 90"/>
                <a:gd name="T16" fmla="*/ 32 w 64"/>
                <a:gd name="T17" fmla="*/ 15 h 90"/>
                <a:gd name="T18" fmla="*/ 21 w 64"/>
                <a:gd name="T19" fmla="*/ 24 h 90"/>
                <a:gd name="T20" fmla="*/ 64 w 64"/>
                <a:gd name="T21" fmla="*/ 63 h 90"/>
                <a:gd name="T22" fmla="*/ 33 w 64"/>
                <a:gd name="T23" fmla="*/ 90 h 90"/>
                <a:gd name="T24" fmla="*/ 0 w 64"/>
                <a:gd name="T25" fmla="*/ 7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90">
                  <a:moveTo>
                    <a:pt x="0" y="73"/>
                  </a:moveTo>
                  <a:cubicBezTo>
                    <a:pt x="11" y="63"/>
                    <a:pt x="11" y="63"/>
                    <a:pt x="11" y="63"/>
                  </a:cubicBezTo>
                  <a:cubicBezTo>
                    <a:pt x="17" y="70"/>
                    <a:pt x="25" y="74"/>
                    <a:pt x="33" y="74"/>
                  </a:cubicBezTo>
                  <a:cubicBezTo>
                    <a:pt x="42" y="74"/>
                    <a:pt x="47" y="71"/>
                    <a:pt x="47" y="64"/>
                  </a:cubicBezTo>
                  <a:cubicBezTo>
                    <a:pt x="47" y="49"/>
                    <a:pt x="4" y="56"/>
                    <a:pt x="4" y="24"/>
                  </a:cubicBezTo>
                  <a:cubicBezTo>
                    <a:pt x="4" y="11"/>
                    <a:pt x="15" y="0"/>
                    <a:pt x="33" y="0"/>
                  </a:cubicBezTo>
                  <a:cubicBezTo>
                    <a:pt x="46" y="0"/>
                    <a:pt x="55" y="6"/>
                    <a:pt x="63" y="14"/>
                  </a:cubicBezTo>
                  <a:cubicBezTo>
                    <a:pt x="52" y="26"/>
                    <a:pt x="52" y="26"/>
                    <a:pt x="52" y="26"/>
                  </a:cubicBezTo>
                  <a:cubicBezTo>
                    <a:pt x="47" y="20"/>
                    <a:pt x="40" y="15"/>
                    <a:pt x="32" y="15"/>
                  </a:cubicBezTo>
                  <a:cubicBezTo>
                    <a:pt x="26" y="15"/>
                    <a:pt x="21" y="18"/>
                    <a:pt x="21" y="24"/>
                  </a:cubicBezTo>
                  <a:cubicBezTo>
                    <a:pt x="21" y="38"/>
                    <a:pt x="64" y="33"/>
                    <a:pt x="64" y="63"/>
                  </a:cubicBezTo>
                  <a:cubicBezTo>
                    <a:pt x="64" y="79"/>
                    <a:pt x="54" y="90"/>
                    <a:pt x="33" y="90"/>
                  </a:cubicBezTo>
                  <a:cubicBezTo>
                    <a:pt x="20" y="90"/>
                    <a:pt x="8" y="83"/>
                    <a:pt x="0"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5" name="Freeform 35">
              <a:extLst>
                <a:ext uri="{FF2B5EF4-FFF2-40B4-BE49-F238E27FC236}">
                  <a16:creationId xmlns:a16="http://schemas.microsoft.com/office/drawing/2014/main" id="{46B91E95-07EB-4713-AC80-D324004C9D04}"/>
                </a:ext>
              </a:extLst>
            </p:cNvPr>
            <p:cNvSpPr>
              <a:spLocks/>
            </p:cNvSpPr>
            <p:nvPr/>
          </p:nvSpPr>
          <p:spPr bwMode="auto">
            <a:xfrm>
              <a:off x="3756" y="3637"/>
              <a:ext cx="42" cy="48"/>
            </a:xfrm>
            <a:custGeom>
              <a:avLst/>
              <a:gdLst>
                <a:gd name="T0" fmla="*/ 0 w 74"/>
                <a:gd name="T1" fmla="*/ 86 h 86"/>
                <a:gd name="T2" fmla="*/ 0 w 74"/>
                <a:gd name="T3" fmla="*/ 0 h 86"/>
                <a:gd name="T4" fmla="*/ 18 w 74"/>
                <a:gd name="T5" fmla="*/ 0 h 86"/>
                <a:gd name="T6" fmla="*/ 18 w 74"/>
                <a:gd name="T7" fmla="*/ 34 h 86"/>
                <a:gd name="T8" fmla="*/ 50 w 74"/>
                <a:gd name="T9" fmla="*/ 0 h 86"/>
                <a:gd name="T10" fmla="*/ 68 w 74"/>
                <a:gd name="T11" fmla="*/ 0 h 86"/>
                <a:gd name="T12" fmla="*/ 45 w 74"/>
                <a:gd name="T13" fmla="*/ 39 h 86"/>
                <a:gd name="T14" fmla="*/ 74 w 74"/>
                <a:gd name="T15" fmla="*/ 86 h 86"/>
                <a:gd name="T16" fmla="*/ 52 w 74"/>
                <a:gd name="T17" fmla="*/ 86 h 86"/>
                <a:gd name="T18" fmla="*/ 29 w 74"/>
                <a:gd name="T19" fmla="*/ 47 h 86"/>
                <a:gd name="T20" fmla="*/ 18 w 74"/>
                <a:gd name="T21" fmla="*/ 49 h 86"/>
                <a:gd name="T22" fmla="*/ 18 w 74"/>
                <a:gd name="T23" fmla="*/ 86 h 86"/>
                <a:gd name="T24" fmla="*/ 0 w 74"/>
                <a:gd name="T25"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86">
                  <a:moveTo>
                    <a:pt x="0" y="86"/>
                  </a:moveTo>
                  <a:cubicBezTo>
                    <a:pt x="0" y="0"/>
                    <a:pt x="0" y="0"/>
                    <a:pt x="0" y="0"/>
                  </a:cubicBezTo>
                  <a:cubicBezTo>
                    <a:pt x="18" y="0"/>
                    <a:pt x="18" y="0"/>
                    <a:pt x="18" y="0"/>
                  </a:cubicBezTo>
                  <a:cubicBezTo>
                    <a:pt x="18" y="34"/>
                    <a:pt x="18" y="34"/>
                    <a:pt x="18" y="34"/>
                  </a:cubicBezTo>
                  <a:cubicBezTo>
                    <a:pt x="37" y="30"/>
                    <a:pt x="49" y="13"/>
                    <a:pt x="50" y="0"/>
                  </a:cubicBezTo>
                  <a:cubicBezTo>
                    <a:pt x="68" y="0"/>
                    <a:pt x="68" y="0"/>
                    <a:pt x="68" y="0"/>
                  </a:cubicBezTo>
                  <a:cubicBezTo>
                    <a:pt x="67" y="16"/>
                    <a:pt x="58" y="30"/>
                    <a:pt x="45" y="39"/>
                  </a:cubicBezTo>
                  <a:cubicBezTo>
                    <a:pt x="74" y="86"/>
                    <a:pt x="74" y="86"/>
                    <a:pt x="74" y="86"/>
                  </a:cubicBezTo>
                  <a:cubicBezTo>
                    <a:pt x="52" y="86"/>
                    <a:pt x="52" y="86"/>
                    <a:pt x="52" y="86"/>
                  </a:cubicBezTo>
                  <a:cubicBezTo>
                    <a:pt x="29" y="47"/>
                    <a:pt x="29" y="47"/>
                    <a:pt x="29" y="47"/>
                  </a:cubicBezTo>
                  <a:cubicBezTo>
                    <a:pt x="25" y="48"/>
                    <a:pt x="22" y="49"/>
                    <a:pt x="18" y="49"/>
                  </a:cubicBezTo>
                  <a:cubicBezTo>
                    <a:pt x="18" y="86"/>
                    <a:pt x="18" y="86"/>
                    <a:pt x="18" y="86"/>
                  </a:cubicBezTo>
                  <a:lnTo>
                    <a:pt x="0" y="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6" name="Freeform 36">
              <a:extLst>
                <a:ext uri="{FF2B5EF4-FFF2-40B4-BE49-F238E27FC236}">
                  <a16:creationId xmlns:a16="http://schemas.microsoft.com/office/drawing/2014/main" id="{51C7C146-F3D2-44B9-8576-0F0B39D27E09}"/>
                </a:ext>
              </a:extLst>
            </p:cNvPr>
            <p:cNvSpPr>
              <a:spLocks/>
            </p:cNvSpPr>
            <p:nvPr/>
          </p:nvSpPr>
          <p:spPr bwMode="auto">
            <a:xfrm>
              <a:off x="3804" y="3637"/>
              <a:ext cx="33" cy="48"/>
            </a:xfrm>
            <a:custGeom>
              <a:avLst/>
              <a:gdLst>
                <a:gd name="T0" fmla="*/ 0 w 33"/>
                <a:gd name="T1" fmla="*/ 0 h 48"/>
                <a:gd name="T2" fmla="*/ 31 w 33"/>
                <a:gd name="T3" fmla="*/ 0 h 48"/>
                <a:gd name="T4" fmla="*/ 31 w 33"/>
                <a:gd name="T5" fmla="*/ 9 h 48"/>
                <a:gd name="T6" fmla="*/ 10 w 33"/>
                <a:gd name="T7" fmla="*/ 9 h 48"/>
                <a:gd name="T8" fmla="*/ 10 w 33"/>
                <a:gd name="T9" fmla="*/ 19 h 48"/>
                <a:gd name="T10" fmla="*/ 25 w 33"/>
                <a:gd name="T11" fmla="*/ 19 h 48"/>
                <a:gd name="T12" fmla="*/ 25 w 33"/>
                <a:gd name="T13" fmla="*/ 28 h 48"/>
                <a:gd name="T14" fmla="*/ 10 w 33"/>
                <a:gd name="T15" fmla="*/ 28 h 48"/>
                <a:gd name="T16" fmla="*/ 10 w 33"/>
                <a:gd name="T17" fmla="*/ 39 h 48"/>
                <a:gd name="T18" fmla="*/ 33 w 33"/>
                <a:gd name="T19" fmla="*/ 39 h 48"/>
                <a:gd name="T20" fmla="*/ 33 w 33"/>
                <a:gd name="T21" fmla="*/ 48 h 48"/>
                <a:gd name="T22" fmla="*/ 0 w 33"/>
                <a:gd name="T23" fmla="*/ 48 h 48"/>
                <a:gd name="T24" fmla="*/ 0 w 33"/>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8">
                  <a:moveTo>
                    <a:pt x="0" y="0"/>
                  </a:moveTo>
                  <a:lnTo>
                    <a:pt x="31" y="0"/>
                  </a:lnTo>
                  <a:lnTo>
                    <a:pt x="31" y="9"/>
                  </a:lnTo>
                  <a:lnTo>
                    <a:pt x="10" y="9"/>
                  </a:lnTo>
                  <a:lnTo>
                    <a:pt x="10" y="19"/>
                  </a:lnTo>
                  <a:lnTo>
                    <a:pt x="25" y="19"/>
                  </a:lnTo>
                  <a:lnTo>
                    <a:pt x="25" y="28"/>
                  </a:lnTo>
                  <a:lnTo>
                    <a:pt x="10" y="28"/>
                  </a:lnTo>
                  <a:lnTo>
                    <a:pt x="10" y="39"/>
                  </a:lnTo>
                  <a:lnTo>
                    <a:pt x="33" y="39"/>
                  </a:lnTo>
                  <a:lnTo>
                    <a:pt x="33" y="48"/>
                  </a:lnTo>
                  <a:lnTo>
                    <a:pt x="0" y="48"/>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7" name="Freeform 37">
              <a:extLst>
                <a:ext uri="{FF2B5EF4-FFF2-40B4-BE49-F238E27FC236}">
                  <a16:creationId xmlns:a16="http://schemas.microsoft.com/office/drawing/2014/main" id="{DA6593E1-5933-41E1-9C6E-C9BEC932E75F}"/>
                </a:ext>
              </a:extLst>
            </p:cNvPr>
            <p:cNvSpPr>
              <a:spLocks/>
            </p:cNvSpPr>
            <p:nvPr/>
          </p:nvSpPr>
          <p:spPr bwMode="auto">
            <a:xfrm>
              <a:off x="3842" y="3637"/>
              <a:ext cx="39" cy="48"/>
            </a:xfrm>
            <a:custGeom>
              <a:avLst/>
              <a:gdLst>
                <a:gd name="T0" fmla="*/ 25 w 39"/>
                <a:gd name="T1" fmla="*/ 48 h 48"/>
                <a:gd name="T2" fmla="*/ 15 w 39"/>
                <a:gd name="T3" fmla="*/ 48 h 48"/>
                <a:gd name="T4" fmla="*/ 15 w 39"/>
                <a:gd name="T5" fmla="*/ 9 h 48"/>
                <a:gd name="T6" fmla="*/ 0 w 39"/>
                <a:gd name="T7" fmla="*/ 9 h 48"/>
                <a:gd name="T8" fmla="*/ 0 w 39"/>
                <a:gd name="T9" fmla="*/ 0 h 48"/>
                <a:gd name="T10" fmla="*/ 39 w 39"/>
                <a:gd name="T11" fmla="*/ 0 h 48"/>
                <a:gd name="T12" fmla="*/ 39 w 39"/>
                <a:gd name="T13" fmla="*/ 9 h 48"/>
                <a:gd name="T14" fmla="*/ 25 w 39"/>
                <a:gd name="T15" fmla="*/ 9 h 48"/>
                <a:gd name="T16" fmla="*/ 25 w 39"/>
                <a:gd name="T1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48">
                  <a:moveTo>
                    <a:pt x="25" y="48"/>
                  </a:moveTo>
                  <a:lnTo>
                    <a:pt x="15" y="48"/>
                  </a:lnTo>
                  <a:lnTo>
                    <a:pt x="15" y="9"/>
                  </a:lnTo>
                  <a:lnTo>
                    <a:pt x="0" y="9"/>
                  </a:lnTo>
                  <a:lnTo>
                    <a:pt x="0" y="0"/>
                  </a:lnTo>
                  <a:lnTo>
                    <a:pt x="39" y="0"/>
                  </a:lnTo>
                  <a:lnTo>
                    <a:pt x="39" y="9"/>
                  </a:lnTo>
                  <a:lnTo>
                    <a:pt x="25" y="9"/>
                  </a:lnTo>
                  <a:lnTo>
                    <a:pt x="25"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8" name="Freeform 38">
              <a:extLst>
                <a:ext uri="{FF2B5EF4-FFF2-40B4-BE49-F238E27FC236}">
                  <a16:creationId xmlns:a16="http://schemas.microsoft.com/office/drawing/2014/main" id="{AC9C2359-6D15-43DD-92FF-37399A949AAD}"/>
                </a:ext>
              </a:extLst>
            </p:cNvPr>
            <p:cNvSpPr>
              <a:spLocks noEditPoints="1"/>
            </p:cNvSpPr>
            <p:nvPr/>
          </p:nvSpPr>
          <p:spPr bwMode="auto">
            <a:xfrm>
              <a:off x="3890" y="3637"/>
              <a:ext cx="37" cy="48"/>
            </a:xfrm>
            <a:custGeom>
              <a:avLst/>
              <a:gdLst>
                <a:gd name="T0" fmla="*/ 0 w 64"/>
                <a:gd name="T1" fmla="*/ 0 h 86"/>
                <a:gd name="T2" fmla="*/ 34 w 64"/>
                <a:gd name="T3" fmla="*/ 0 h 86"/>
                <a:gd name="T4" fmla="*/ 61 w 64"/>
                <a:gd name="T5" fmla="*/ 21 h 86"/>
                <a:gd name="T6" fmla="*/ 51 w 64"/>
                <a:gd name="T7" fmla="*/ 38 h 86"/>
                <a:gd name="T8" fmla="*/ 51 w 64"/>
                <a:gd name="T9" fmla="*/ 39 h 86"/>
                <a:gd name="T10" fmla="*/ 64 w 64"/>
                <a:gd name="T11" fmla="*/ 58 h 86"/>
                <a:gd name="T12" fmla="*/ 32 w 64"/>
                <a:gd name="T13" fmla="*/ 86 h 86"/>
                <a:gd name="T14" fmla="*/ 0 w 64"/>
                <a:gd name="T15" fmla="*/ 86 h 86"/>
                <a:gd name="T16" fmla="*/ 0 w 64"/>
                <a:gd name="T17" fmla="*/ 0 h 86"/>
                <a:gd name="T18" fmla="*/ 34 w 64"/>
                <a:gd name="T19" fmla="*/ 33 h 86"/>
                <a:gd name="T20" fmla="*/ 42 w 64"/>
                <a:gd name="T21" fmla="*/ 23 h 86"/>
                <a:gd name="T22" fmla="*/ 33 w 64"/>
                <a:gd name="T23" fmla="*/ 15 h 86"/>
                <a:gd name="T24" fmla="*/ 18 w 64"/>
                <a:gd name="T25" fmla="*/ 15 h 86"/>
                <a:gd name="T26" fmla="*/ 18 w 64"/>
                <a:gd name="T27" fmla="*/ 33 h 86"/>
                <a:gd name="T28" fmla="*/ 34 w 64"/>
                <a:gd name="T29" fmla="*/ 33 h 86"/>
                <a:gd name="T30" fmla="*/ 33 w 64"/>
                <a:gd name="T31" fmla="*/ 71 h 86"/>
                <a:gd name="T32" fmla="*/ 46 w 64"/>
                <a:gd name="T33" fmla="*/ 59 h 86"/>
                <a:gd name="T34" fmla="*/ 33 w 64"/>
                <a:gd name="T35" fmla="*/ 47 h 86"/>
                <a:gd name="T36" fmla="*/ 18 w 64"/>
                <a:gd name="T37" fmla="*/ 47 h 86"/>
                <a:gd name="T38" fmla="*/ 18 w 64"/>
                <a:gd name="T39" fmla="*/ 71 h 86"/>
                <a:gd name="T40" fmla="*/ 33 w 64"/>
                <a:gd name="T41"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 h="86">
                  <a:moveTo>
                    <a:pt x="0" y="0"/>
                  </a:moveTo>
                  <a:cubicBezTo>
                    <a:pt x="34" y="0"/>
                    <a:pt x="34" y="0"/>
                    <a:pt x="34" y="0"/>
                  </a:cubicBezTo>
                  <a:cubicBezTo>
                    <a:pt x="51" y="0"/>
                    <a:pt x="61" y="10"/>
                    <a:pt x="61" y="21"/>
                  </a:cubicBezTo>
                  <a:cubicBezTo>
                    <a:pt x="61" y="28"/>
                    <a:pt x="59" y="33"/>
                    <a:pt x="51" y="38"/>
                  </a:cubicBezTo>
                  <a:cubicBezTo>
                    <a:pt x="51" y="39"/>
                    <a:pt x="51" y="39"/>
                    <a:pt x="51" y="39"/>
                  </a:cubicBezTo>
                  <a:cubicBezTo>
                    <a:pt x="58" y="42"/>
                    <a:pt x="64" y="49"/>
                    <a:pt x="64" y="58"/>
                  </a:cubicBezTo>
                  <a:cubicBezTo>
                    <a:pt x="64" y="77"/>
                    <a:pt x="52" y="86"/>
                    <a:pt x="32" y="86"/>
                  </a:cubicBezTo>
                  <a:cubicBezTo>
                    <a:pt x="0" y="86"/>
                    <a:pt x="0" y="86"/>
                    <a:pt x="0" y="86"/>
                  </a:cubicBezTo>
                  <a:lnTo>
                    <a:pt x="0" y="0"/>
                  </a:lnTo>
                  <a:close/>
                  <a:moveTo>
                    <a:pt x="34" y="33"/>
                  </a:moveTo>
                  <a:cubicBezTo>
                    <a:pt x="40" y="33"/>
                    <a:pt x="42" y="28"/>
                    <a:pt x="42" y="23"/>
                  </a:cubicBezTo>
                  <a:cubicBezTo>
                    <a:pt x="42" y="18"/>
                    <a:pt x="39" y="15"/>
                    <a:pt x="33" y="15"/>
                  </a:cubicBezTo>
                  <a:cubicBezTo>
                    <a:pt x="18" y="15"/>
                    <a:pt x="18" y="15"/>
                    <a:pt x="18" y="15"/>
                  </a:cubicBezTo>
                  <a:cubicBezTo>
                    <a:pt x="18" y="33"/>
                    <a:pt x="18" y="33"/>
                    <a:pt x="18" y="33"/>
                  </a:cubicBezTo>
                  <a:lnTo>
                    <a:pt x="34" y="33"/>
                  </a:lnTo>
                  <a:close/>
                  <a:moveTo>
                    <a:pt x="33" y="71"/>
                  </a:moveTo>
                  <a:cubicBezTo>
                    <a:pt x="42" y="71"/>
                    <a:pt x="46" y="66"/>
                    <a:pt x="46" y="59"/>
                  </a:cubicBezTo>
                  <a:cubicBezTo>
                    <a:pt x="46" y="52"/>
                    <a:pt x="42" y="47"/>
                    <a:pt x="33" y="47"/>
                  </a:cubicBezTo>
                  <a:cubicBezTo>
                    <a:pt x="18" y="47"/>
                    <a:pt x="18" y="47"/>
                    <a:pt x="18" y="47"/>
                  </a:cubicBezTo>
                  <a:cubicBezTo>
                    <a:pt x="18" y="71"/>
                    <a:pt x="18" y="71"/>
                    <a:pt x="18" y="71"/>
                  </a:cubicBezTo>
                  <a:lnTo>
                    <a:pt x="33" y="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9" name="Freeform 39">
              <a:extLst>
                <a:ext uri="{FF2B5EF4-FFF2-40B4-BE49-F238E27FC236}">
                  <a16:creationId xmlns:a16="http://schemas.microsoft.com/office/drawing/2014/main" id="{5CF04082-4A33-4834-A45D-E5E97ACB52B9}"/>
                </a:ext>
              </a:extLst>
            </p:cNvPr>
            <p:cNvSpPr>
              <a:spLocks noEditPoints="1"/>
            </p:cNvSpPr>
            <p:nvPr/>
          </p:nvSpPr>
          <p:spPr bwMode="auto">
            <a:xfrm>
              <a:off x="3932" y="3637"/>
              <a:ext cx="41" cy="48"/>
            </a:xfrm>
            <a:custGeom>
              <a:avLst/>
              <a:gdLst>
                <a:gd name="T0" fmla="*/ 48 w 73"/>
                <a:gd name="T1" fmla="*/ 0 h 86"/>
                <a:gd name="T2" fmla="*/ 73 w 73"/>
                <a:gd name="T3" fmla="*/ 86 h 86"/>
                <a:gd name="T4" fmla="*/ 54 w 73"/>
                <a:gd name="T5" fmla="*/ 86 h 86"/>
                <a:gd name="T6" fmla="*/ 53 w 73"/>
                <a:gd name="T7" fmla="*/ 66 h 86"/>
                <a:gd name="T8" fmla="*/ 18 w 73"/>
                <a:gd name="T9" fmla="*/ 66 h 86"/>
                <a:gd name="T10" fmla="*/ 17 w 73"/>
                <a:gd name="T11" fmla="*/ 86 h 86"/>
                <a:gd name="T12" fmla="*/ 0 w 73"/>
                <a:gd name="T13" fmla="*/ 86 h 86"/>
                <a:gd name="T14" fmla="*/ 24 w 73"/>
                <a:gd name="T15" fmla="*/ 0 h 86"/>
                <a:gd name="T16" fmla="*/ 48 w 73"/>
                <a:gd name="T17" fmla="*/ 0 h 86"/>
                <a:gd name="T18" fmla="*/ 50 w 73"/>
                <a:gd name="T19" fmla="*/ 51 h 86"/>
                <a:gd name="T20" fmla="*/ 36 w 73"/>
                <a:gd name="T21" fmla="*/ 15 h 86"/>
                <a:gd name="T22" fmla="*/ 21 w 73"/>
                <a:gd name="T23" fmla="*/ 51 h 86"/>
                <a:gd name="T24" fmla="*/ 50 w 73"/>
                <a:gd name="T25" fmla="*/ 5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6">
                  <a:moveTo>
                    <a:pt x="48" y="0"/>
                  </a:moveTo>
                  <a:cubicBezTo>
                    <a:pt x="64" y="25"/>
                    <a:pt x="72" y="55"/>
                    <a:pt x="73" y="86"/>
                  </a:cubicBezTo>
                  <a:cubicBezTo>
                    <a:pt x="54" y="86"/>
                    <a:pt x="54" y="86"/>
                    <a:pt x="54" y="86"/>
                  </a:cubicBezTo>
                  <a:cubicBezTo>
                    <a:pt x="54" y="83"/>
                    <a:pt x="54" y="75"/>
                    <a:pt x="53" y="66"/>
                  </a:cubicBezTo>
                  <a:cubicBezTo>
                    <a:pt x="18" y="66"/>
                    <a:pt x="18" y="66"/>
                    <a:pt x="18" y="66"/>
                  </a:cubicBezTo>
                  <a:cubicBezTo>
                    <a:pt x="18" y="72"/>
                    <a:pt x="17" y="78"/>
                    <a:pt x="17" y="86"/>
                  </a:cubicBezTo>
                  <a:cubicBezTo>
                    <a:pt x="0" y="86"/>
                    <a:pt x="0" y="86"/>
                    <a:pt x="0" y="86"/>
                  </a:cubicBezTo>
                  <a:cubicBezTo>
                    <a:pt x="0" y="54"/>
                    <a:pt x="9" y="25"/>
                    <a:pt x="24" y="0"/>
                  </a:cubicBezTo>
                  <a:lnTo>
                    <a:pt x="48" y="0"/>
                  </a:lnTo>
                  <a:close/>
                  <a:moveTo>
                    <a:pt x="50" y="51"/>
                  </a:moveTo>
                  <a:cubicBezTo>
                    <a:pt x="47" y="37"/>
                    <a:pt x="40" y="23"/>
                    <a:pt x="36" y="15"/>
                  </a:cubicBezTo>
                  <a:cubicBezTo>
                    <a:pt x="31" y="22"/>
                    <a:pt x="26" y="34"/>
                    <a:pt x="21" y="51"/>
                  </a:cubicBezTo>
                  <a:lnTo>
                    <a:pt x="50" y="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0" name="Freeform 40">
              <a:extLst>
                <a:ext uri="{FF2B5EF4-FFF2-40B4-BE49-F238E27FC236}">
                  <a16:creationId xmlns:a16="http://schemas.microsoft.com/office/drawing/2014/main" id="{60F1B399-0AE2-4146-BA43-D1166249E16F}"/>
                </a:ext>
              </a:extLst>
            </p:cNvPr>
            <p:cNvSpPr>
              <a:spLocks/>
            </p:cNvSpPr>
            <p:nvPr/>
          </p:nvSpPr>
          <p:spPr bwMode="auto">
            <a:xfrm>
              <a:off x="3982" y="3637"/>
              <a:ext cx="32" cy="48"/>
            </a:xfrm>
            <a:custGeom>
              <a:avLst/>
              <a:gdLst>
                <a:gd name="T0" fmla="*/ 0 w 32"/>
                <a:gd name="T1" fmla="*/ 0 h 48"/>
                <a:gd name="T2" fmla="*/ 10 w 32"/>
                <a:gd name="T3" fmla="*/ 0 h 48"/>
                <a:gd name="T4" fmla="*/ 10 w 32"/>
                <a:gd name="T5" fmla="*/ 39 h 48"/>
                <a:gd name="T6" fmla="*/ 32 w 32"/>
                <a:gd name="T7" fmla="*/ 39 h 48"/>
                <a:gd name="T8" fmla="*/ 32 w 32"/>
                <a:gd name="T9" fmla="*/ 48 h 48"/>
                <a:gd name="T10" fmla="*/ 0 w 32"/>
                <a:gd name="T11" fmla="*/ 48 h 48"/>
                <a:gd name="T12" fmla="*/ 0 w 32"/>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32" h="48">
                  <a:moveTo>
                    <a:pt x="0" y="0"/>
                  </a:moveTo>
                  <a:lnTo>
                    <a:pt x="10" y="0"/>
                  </a:lnTo>
                  <a:lnTo>
                    <a:pt x="10" y="39"/>
                  </a:lnTo>
                  <a:lnTo>
                    <a:pt x="32" y="39"/>
                  </a:lnTo>
                  <a:lnTo>
                    <a:pt x="32" y="48"/>
                  </a:lnTo>
                  <a:lnTo>
                    <a:pt x="0" y="48"/>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1" name="Freeform 41">
              <a:extLst>
                <a:ext uri="{FF2B5EF4-FFF2-40B4-BE49-F238E27FC236}">
                  <a16:creationId xmlns:a16="http://schemas.microsoft.com/office/drawing/2014/main" id="{4DDF8F00-0342-406D-9BD5-8C6746D8AE51}"/>
                </a:ext>
              </a:extLst>
            </p:cNvPr>
            <p:cNvSpPr>
              <a:spLocks/>
            </p:cNvSpPr>
            <p:nvPr/>
          </p:nvSpPr>
          <p:spPr bwMode="auto">
            <a:xfrm>
              <a:off x="4021" y="3637"/>
              <a:ext cx="32" cy="48"/>
            </a:xfrm>
            <a:custGeom>
              <a:avLst/>
              <a:gdLst>
                <a:gd name="T0" fmla="*/ 0 w 32"/>
                <a:gd name="T1" fmla="*/ 0 h 48"/>
                <a:gd name="T2" fmla="*/ 10 w 32"/>
                <a:gd name="T3" fmla="*/ 0 h 48"/>
                <a:gd name="T4" fmla="*/ 10 w 32"/>
                <a:gd name="T5" fmla="*/ 39 h 48"/>
                <a:gd name="T6" fmla="*/ 32 w 32"/>
                <a:gd name="T7" fmla="*/ 39 h 48"/>
                <a:gd name="T8" fmla="*/ 32 w 32"/>
                <a:gd name="T9" fmla="*/ 48 h 48"/>
                <a:gd name="T10" fmla="*/ 0 w 32"/>
                <a:gd name="T11" fmla="*/ 48 h 48"/>
                <a:gd name="T12" fmla="*/ 0 w 32"/>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32" h="48">
                  <a:moveTo>
                    <a:pt x="0" y="0"/>
                  </a:moveTo>
                  <a:lnTo>
                    <a:pt x="10" y="0"/>
                  </a:lnTo>
                  <a:lnTo>
                    <a:pt x="10" y="39"/>
                  </a:lnTo>
                  <a:lnTo>
                    <a:pt x="32" y="39"/>
                  </a:lnTo>
                  <a:lnTo>
                    <a:pt x="32" y="48"/>
                  </a:lnTo>
                  <a:lnTo>
                    <a:pt x="0" y="48"/>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42" name="ZoneTexte 41">
            <a:extLst>
              <a:ext uri="{FF2B5EF4-FFF2-40B4-BE49-F238E27FC236}">
                <a16:creationId xmlns:a16="http://schemas.microsoft.com/office/drawing/2014/main" id="{A5722224-257B-4EB0-9F98-C29503F312D4}"/>
              </a:ext>
            </a:extLst>
          </p:cNvPr>
          <p:cNvSpPr txBox="1">
            <a:spLocks noChangeArrowheads="1"/>
          </p:cNvSpPr>
          <p:nvPr userDrawn="1"/>
        </p:nvSpPr>
        <p:spPr bwMode="auto">
          <a:xfrm>
            <a:off x="4893320" y="5378160"/>
            <a:ext cx="6407455" cy="4924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1300">
                <a:solidFill>
                  <a:schemeClr val="tx2"/>
                </a:solidFill>
                <a:latin typeface="+mn-lt"/>
              </a:rPr>
              <a:t>117 rue du Château des Rentiers - 75013 Paris</a:t>
            </a:r>
          </a:p>
          <a:p>
            <a:pPr algn="ctr" eaLnBrk="1" hangingPunct="1">
              <a:defRPr/>
            </a:pPr>
            <a:r>
              <a:rPr lang="fr-FR" altLang="fr-FR" sz="1300">
                <a:solidFill>
                  <a:schemeClr val="tx2"/>
                </a:solidFill>
                <a:latin typeface="+mn-lt"/>
              </a:rPr>
              <a:t>Tél. 01 53 94 25 00 - www.ffbb.com</a:t>
            </a:r>
          </a:p>
        </p:txBody>
      </p:sp>
      <p:grpSp>
        <p:nvGrpSpPr>
          <p:cNvPr id="43" name="Group 4">
            <a:extLst>
              <a:ext uri="{FF2B5EF4-FFF2-40B4-BE49-F238E27FC236}">
                <a16:creationId xmlns:a16="http://schemas.microsoft.com/office/drawing/2014/main" id="{BFA5B198-3C9D-4C43-916B-F097AF7F10C4}"/>
              </a:ext>
            </a:extLst>
          </p:cNvPr>
          <p:cNvGrpSpPr>
            <a:grpSpLocks noChangeAspect="1"/>
          </p:cNvGrpSpPr>
          <p:nvPr userDrawn="1"/>
        </p:nvGrpSpPr>
        <p:grpSpPr bwMode="auto">
          <a:xfrm>
            <a:off x="6692111" y="5905664"/>
            <a:ext cx="2809875" cy="298450"/>
            <a:chOff x="2955" y="2066"/>
            <a:chExt cx="1770" cy="188"/>
          </a:xfrm>
          <a:solidFill>
            <a:schemeClr val="tx2"/>
          </a:solidFill>
        </p:grpSpPr>
        <p:sp>
          <p:nvSpPr>
            <p:cNvPr id="44" name="Freeform 5">
              <a:extLst>
                <a:ext uri="{FF2B5EF4-FFF2-40B4-BE49-F238E27FC236}">
                  <a16:creationId xmlns:a16="http://schemas.microsoft.com/office/drawing/2014/main" id="{445571CA-395E-433D-8362-A622DD1E85B6}"/>
                </a:ext>
              </a:extLst>
            </p:cNvPr>
            <p:cNvSpPr>
              <a:spLocks/>
            </p:cNvSpPr>
            <p:nvPr/>
          </p:nvSpPr>
          <p:spPr bwMode="auto">
            <a:xfrm>
              <a:off x="4287" y="2079"/>
              <a:ext cx="172" cy="172"/>
            </a:xfrm>
            <a:custGeom>
              <a:avLst/>
              <a:gdLst>
                <a:gd name="T0" fmla="*/ 0 w 72"/>
                <a:gd name="T1" fmla="*/ 54 h 70"/>
                <a:gd name="T2" fmla="*/ 0 w 72"/>
                <a:gd name="T3" fmla="*/ 53 h 70"/>
                <a:gd name="T4" fmla="*/ 2 w 72"/>
                <a:gd name="T5" fmla="*/ 52 h 70"/>
                <a:gd name="T6" fmla="*/ 15 w 72"/>
                <a:gd name="T7" fmla="*/ 42 h 70"/>
                <a:gd name="T8" fmla="*/ 12 w 72"/>
                <a:gd name="T9" fmla="*/ 35 h 70"/>
                <a:gd name="T10" fmla="*/ 12 w 72"/>
                <a:gd name="T11" fmla="*/ 35 h 70"/>
                <a:gd name="T12" fmla="*/ 9 w 72"/>
                <a:gd name="T13" fmla="*/ 33 h 70"/>
                <a:gd name="T14" fmla="*/ 10 w 72"/>
                <a:gd name="T15" fmla="*/ 28 h 70"/>
                <a:gd name="T16" fmla="*/ 15 w 72"/>
                <a:gd name="T17" fmla="*/ 29 h 70"/>
                <a:gd name="T18" fmla="*/ 17 w 72"/>
                <a:gd name="T19" fmla="*/ 28 h 70"/>
                <a:gd name="T20" fmla="*/ 17 w 72"/>
                <a:gd name="T21" fmla="*/ 18 h 70"/>
                <a:gd name="T22" fmla="*/ 25 w 72"/>
                <a:gd name="T23" fmla="*/ 4 h 70"/>
                <a:gd name="T24" fmla="*/ 47 w 72"/>
                <a:gd name="T25" fmla="*/ 4 h 70"/>
                <a:gd name="T26" fmla="*/ 56 w 72"/>
                <a:gd name="T27" fmla="*/ 17 h 70"/>
                <a:gd name="T28" fmla="*/ 56 w 72"/>
                <a:gd name="T29" fmla="*/ 27 h 70"/>
                <a:gd name="T30" fmla="*/ 57 w 72"/>
                <a:gd name="T31" fmla="*/ 29 h 70"/>
                <a:gd name="T32" fmla="*/ 63 w 72"/>
                <a:gd name="T33" fmla="*/ 28 h 70"/>
                <a:gd name="T34" fmla="*/ 65 w 72"/>
                <a:gd name="T35" fmla="*/ 31 h 70"/>
                <a:gd name="T36" fmla="*/ 64 w 72"/>
                <a:gd name="T37" fmla="*/ 33 h 70"/>
                <a:gd name="T38" fmla="*/ 61 w 72"/>
                <a:gd name="T39" fmla="*/ 35 h 70"/>
                <a:gd name="T40" fmla="*/ 58 w 72"/>
                <a:gd name="T41" fmla="*/ 36 h 70"/>
                <a:gd name="T42" fmla="*/ 57 w 72"/>
                <a:gd name="T43" fmla="*/ 39 h 70"/>
                <a:gd name="T44" fmla="*/ 70 w 72"/>
                <a:gd name="T45" fmla="*/ 51 h 70"/>
                <a:gd name="T46" fmla="*/ 72 w 72"/>
                <a:gd name="T47" fmla="*/ 53 h 70"/>
                <a:gd name="T48" fmla="*/ 72 w 72"/>
                <a:gd name="T49" fmla="*/ 54 h 70"/>
                <a:gd name="T50" fmla="*/ 69 w 72"/>
                <a:gd name="T51" fmla="*/ 56 h 70"/>
                <a:gd name="T52" fmla="*/ 65 w 72"/>
                <a:gd name="T53" fmla="*/ 57 h 70"/>
                <a:gd name="T54" fmla="*/ 62 w 72"/>
                <a:gd name="T55" fmla="*/ 60 h 70"/>
                <a:gd name="T56" fmla="*/ 59 w 72"/>
                <a:gd name="T57" fmla="*/ 62 h 70"/>
                <a:gd name="T58" fmla="*/ 58 w 72"/>
                <a:gd name="T59" fmla="*/ 62 h 70"/>
                <a:gd name="T60" fmla="*/ 47 w 72"/>
                <a:gd name="T61" fmla="*/ 65 h 70"/>
                <a:gd name="T62" fmla="*/ 45 w 72"/>
                <a:gd name="T63" fmla="*/ 66 h 70"/>
                <a:gd name="T64" fmla="*/ 29 w 72"/>
                <a:gd name="T65" fmla="*/ 66 h 70"/>
                <a:gd name="T66" fmla="*/ 24 w 72"/>
                <a:gd name="T67" fmla="*/ 64 h 70"/>
                <a:gd name="T68" fmla="*/ 20 w 72"/>
                <a:gd name="T69" fmla="*/ 62 h 70"/>
                <a:gd name="T70" fmla="*/ 13 w 72"/>
                <a:gd name="T71" fmla="*/ 63 h 70"/>
                <a:gd name="T72" fmla="*/ 11 w 72"/>
                <a:gd name="T73" fmla="*/ 61 h 70"/>
                <a:gd name="T74" fmla="*/ 7 w 72"/>
                <a:gd name="T75" fmla="*/ 57 h 70"/>
                <a:gd name="T76" fmla="*/ 3 w 72"/>
                <a:gd name="T77" fmla="*/ 56 h 70"/>
                <a:gd name="T78" fmla="*/ 0 w 72"/>
                <a:gd name="T79" fmla="*/ 54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2" h="70">
                  <a:moveTo>
                    <a:pt x="0" y="54"/>
                  </a:moveTo>
                  <a:cubicBezTo>
                    <a:pt x="0" y="53"/>
                    <a:pt x="0" y="53"/>
                    <a:pt x="0" y="53"/>
                  </a:cubicBezTo>
                  <a:cubicBezTo>
                    <a:pt x="1" y="52"/>
                    <a:pt x="1" y="52"/>
                    <a:pt x="2" y="52"/>
                  </a:cubicBezTo>
                  <a:cubicBezTo>
                    <a:pt x="8" y="50"/>
                    <a:pt x="12" y="47"/>
                    <a:pt x="15" y="42"/>
                  </a:cubicBezTo>
                  <a:cubicBezTo>
                    <a:pt x="17" y="38"/>
                    <a:pt x="17" y="37"/>
                    <a:pt x="12" y="35"/>
                  </a:cubicBezTo>
                  <a:cubicBezTo>
                    <a:pt x="12" y="35"/>
                    <a:pt x="12" y="35"/>
                    <a:pt x="12" y="35"/>
                  </a:cubicBezTo>
                  <a:cubicBezTo>
                    <a:pt x="11" y="34"/>
                    <a:pt x="10" y="34"/>
                    <a:pt x="9" y="33"/>
                  </a:cubicBezTo>
                  <a:cubicBezTo>
                    <a:pt x="7" y="31"/>
                    <a:pt x="8" y="29"/>
                    <a:pt x="10" y="28"/>
                  </a:cubicBezTo>
                  <a:cubicBezTo>
                    <a:pt x="12" y="28"/>
                    <a:pt x="14" y="29"/>
                    <a:pt x="15" y="29"/>
                  </a:cubicBezTo>
                  <a:cubicBezTo>
                    <a:pt x="17" y="29"/>
                    <a:pt x="17" y="29"/>
                    <a:pt x="17" y="28"/>
                  </a:cubicBezTo>
                  <a:cubicBezTo>
                    <a:pt x="17" y="24"/>
                    <a:pt x="17" y="21"/>
                    <a:pt x="17" y="18"/>
                  </a:cubicBezTo>
                  <a:cubicBezTo>
                    <a:pt x="17" y="12"/>
                    <a:pt x="20" y="7"/>
                    <a:pt x="25" y="4"/>
                  </a:cubicBezTo>
                  <a:cubicBezTo>
                    <a:pt x="32" y="0"/>
                    <a:pt x="40" y="0"/>
                    <a:pt x="47" y="4"/>
                  </a:cubicBezTo>
                  <a:cubicBezTo>
                    <a:pt x="52" y="7"/>
                    <a:pt x="55" y="11"/>
                    <a:pt x="56" y="17"/>
                  </a:cubicBezTo>
                  <a:cubicBezTo>
                    <a:pt x="56" y="20"/>
                    <a:pt x="56" y="24"/>
                    <a:pt x="56" y="27"/>
                  </a:cubicBezTo>
                  <a:cubicBezTo>
                    <a:pt x="56" y="29"/>
                    <a:pt x="56" y="29"/>
                    <a:pt x="57" y="29"/>
                  </a:cubicBezTo>
                  <a:cubicBezTo>
                    <a:pt x="59" y="29"/>
                    <a:pt x="61" y="28"/>
                    <a:pt x="63" y="28"/>
                  </a:cubicBezTo>
                  <a:cubicBezTo>
                    <a:pt x="64" y="29"/>
                    <a:pt x="65" y="30"/>
                    <a:pt x="65" y="31"/>
                  </a:cubicBezTo>
                  <a:cubicBezTo>
                    <a:pt x="65" y="32"/>
                    <a:pt x="64" y="33"/>
                    <a:pt x="64" y="33"/>
                  </a:cubicBezTo>
                  <a:cubicBezTo>
                    <a:pt x="63" y="34"/>
                    <a:pt x="62" y="34"/>
                    <a:pt x="61" y="35"/>
                  </a:cubicBezTo>
                  <a:cubicBezTo>
                    <a:pt x="60" y="35"/>
                    <a:pt x="59" y="35"/>
                    <a:pt x="58" y="36"/>
                  </a:cubicBezTo>
                  <a:cubicBezTo>
                    <a:pt x="56" y="37"/>
                    <a:pt x="56" y="38"/>
                    <a:pt x="57" y="39"/>
                  </a:cubicBezTo>
                  <a:cubicBezTo>
                    <a:pt x="59" y="45"/>
                    <a:pt x="64" y="50"/>
                    <a:pt x="70" y="51"/>
                  </a:cubicBezTo>
                  <a:cubicBezTo>
                    <a:pt x="71" y="52"/>
                    <a:pt x="72" y="52"/>
                    <a:pt x="72" y="53"/>
                  </a:cubicBezTo>
                  <a:cubicBezTo>
                    <a:pt x="72" y="53"/>
                    <a:pt x="72" y="53"/>
                    <a:pt x="72" y="54"/>
                  </a:cubicBezTo>
                  <a:cubicBezTo>
                    <a:pt x="72" y="55"/>
                    <a:pt x="70" y="56"/>
                    <a:pt x="69" y="56"/>
                  </a:cubicBezTo>
                  <a:cubicBezTo>
                    <a:pt x="68" y="57"/>
                    <a:pt x="67" y="57"/>
                    <a:pt x="65" y="57"/>
                  </a:cubicBezTo>
                  <a:cubicBezTo>
                    <a:pt x="63" y="58"/>
                    <a:pt x="62" y="58"/>
                    <a:pt x="62" y="60"/>
                  </a:cubicBezTo>
                  <a:cubicBezTo>
                    <a:pt x="62" y="62"/>
                    <a:pt x="61" y="63"/>
                    <a:pt x="59" y="62"/>
                  </a:cubicBezTo>
                  <a:cubicBezTo>
                    <a:pt x="59" y="62"/>
                    <a:pt x="58" y="62"/>
                    <a:pt x="58" y="62"/>
                  </a:cubicBezTo>
                  <a:cubicBezTo>
                    <a:pt x="54" y="62"/>
                    <a:pt x="50" y="62"/>
                    <a:pt x="47" y="65"/>
                  </a:cubicBezTo>
                  <a:cubicBezTo>
                    <a:pt x="46" y="65"/>
                    <a:pt x="46" y="65"/>
                    <a:pt x="45" y="66"/>
                  </a:cubicBezTo>
                  <a:cubicBezTo>
                    <a:pt x="40" y="69"/>
                    <a:pt x="34" y="70"/>
                    <a:pt x="29" y="66"/>
                  </a:cubicBezTo>
                  <a:cubicBezTo>
                    <a:pt x="27" y="66"/>
                    <a:pt x="26" y="65"/>
                    <a:pt x="24" y="64"/>
                  </a:cubicBezTo>
                  <a:cubicBezTo>
                    <a:pt x="23" y="63"/>
                    <a:pt x="22" y="62"/>
                    <a:pt x="20" y="62"/>
                  </a:cubicBezTo>
                  <a:cubicBezTo>
                    <a:pt x="18" y="62"/>
                    <a:pt x="16" y="62"/>
                    <a:pt x="13" y="63"/>
                  </a:cubicBezTo>
                  <a:cubicBezTo>
                    <a:pt x="12" y="63"/>
                    <a:pt x="11" y="62"/>
                    <a:pt x="11" y="61"/>
                  </a:cubicBezTo>
                  <a:cubicBezTo>
                    <a:pt x="11" y="58"/>
                    <a:pt x="9" y="57"/>
                    <a:pt x="7" y="57"/>
                  </a:cubicBezTo>
                  <a:cubicBezTo>
                    <a:pt x="5" y="57"/>
                    <a:pt x="4" y="57"/>
                    <a:pt x="3" y="56"/>
                  </a:cubicBezTo>
                  <a:cubicBezTo>
                    <a:pt x="2" y="56"/>
                    <a:pt x="1" y="55"/>
                    <a:pt x="0"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5" name="Freeform 6">
              <a:extLst>
                <a:ext uri="{FF2B5EF4-FFF2-40B4-BE49-F238E27FC236}">
                  <a16:creationId xmlns:a16="http://schemas.microsoft.com/office/drawing/2014/main" id="{350B824C-2EA4-41F5-AB9F-B4C2414CA046}"/>
                </a:ext>
              </a:extLst>
            </p:cNvPr>
            <p:cNvSpPr>
              <a:spLocks/>
            </p:cNvSpPr>
            <p:nvPr/>
          </p:nvSpPr>
          <p:spPr bwMode="auto">
            <a:xfrm>
              <a:off x="3186" y="2098"/>
              <a:ext cx="152" cy="136"/>
            </a:xfrm>
            <a:custGeom>
              <a:avLst/>
              <a:gdLst>
                <a:gd name="T0" fmla="*/ 64 w 64"/>
                <a:gd name="T1" fmla="*/ 7 h 55"/>
                <a:gd name="T2" fmla="*/ 57 w 64"/>
                <a:gd name="T3" fmla="*/ 8 h 55"/>
                <a:gd name="T4" fmla="*/ 61 w 64"/>
                <a:gd name="T5" fmla="*/ 6 h 55"/>
                <a:gd name="T6" fmla="*/ 63 w 64"/>
                <a:gd name="T7" fmla="*/ 2 h 55"/>
                <a:gd name="T8" fmla="*/ 63 w 64"/>
                <a:gd name="T9" fmla="*/ 1 h 55"/>
                <a:gd name="T10" fmla="*/ 62 w 64"/>
                <a:gd name="T11" fmla="*/ 1 h 55"/>
                <a:gd name="T12" fmla="*/ 55 w 64"/>
                <a:gd name="T13" fmla="*/ 4 h 55"/>
                <a:gd name="T14" fmla="*/ 54 w 64"/>
                <a:gd name="T15" fmla="*/ 4 h 55"/>
                <a:gd name="T16" fmla="*/ 54 w 64"/>
                <a:gd name="T17" fmla="*/ 3 h 55"/>
                <a:gd name="T18" fmla="*/ 50 w 64"/>
                <a:gd name="T19" fmla="*/ 1 h 55"/>
                <a:gd name="T20" fmla="*/ 44 w 64"/>
                <a:gd name="T21" fmla="*/ 0 h 55"/>
                <a:gd name="T22" fmla="*/ 39 w 64"/>
                <a:gd name="T23" fmla="*/ 2 h 55"/>
                <a:gd name="T24" fmla="*/ 34 w 64"/>
                <a:gd name="T25" fmla="*/ 5 h 55"/>
                <a:gd name="T26" fmla="*/ 32 w 64"/>
                <a:gd name="T27" fmla="*/ 11 h 55"/>
                <a:gd name="T28" fmla="*/ 32 w 64"/>
                <a:gd name="T29" fmla="*/ 16 h 55"/>
                <a:gd name="T30" fmla="*/ 31 w 64"/>
                <a:gd name="T31" fmla="*/ 16 h 55"/>
                <a:gd name="T32" fmla="*/ 5 w 64"/>
                <a:gd name="T33" fmla="*/ 3 h 55"/>
                <a:gd name="T34" fmla="*/ 4 w 64"/>
                <a:gd name="T35" fmla="*/ 3 h 55"/>
                <a:gd name="T36" fmla="*/ 7 w 64"/>
                <a:gd name="T37" fmla="*/ 19 h 55"/>
                <a:gd name="T38" fmla="*/ 8 w 64"/>
                <a:gd name="T39" fmla="*/ 20 h 55"/>
                <a:gd name="T40" fmla="*/ 3 w 64"/>
                <a:gd name="T41" fmla="*/ 19 h 55"/>
                <a:gd name="T42" fmla="*/ 3 w 64"/>
                <a:gd name="T43" fmla="*/ 19 h 55"/>
                <a:gd name="T44" fmla="*/ 3 w 64"/>
                <a:gd name="T45" fmla="*/ 21 h 55"/>
                <a:gd name="T46" fmla="*/ 11 w 64"/>
                <a:gd name="T47" fmla="*/ 31 h 55"/>
                <a:gd name="T48" fmla="*/ 13 w 64"/>
                <a:gd name="T49" fmla="*/ 32 h 55"/>
                <a:gd name="T50" fmla="*/ 8 w 64"/>
                <a:gd name="T51" fmla="*/ 32 h 55"/>
                <a:gd name="T52" fmla="*/ 7 w 64"/>
                <a:gd name="T53" fmla="*/ 32 h 55"/>
                <a:gd name="T54" fmla="*/ 18 w 64"/>
                <a:gd name="T55" fmla="*/ 41 h 55"/>
                <a:gd name="T56" fmla="*/ 19 w 64"/>
                <a:gd name="T57" fmla="*/ 41 h 55"/>
                <a:gd name="T58" fmla="*/ 19 w 64"/>
                <a:gd name="T59" fmla="*/ 41 h 55"/>
                <a:gd name="T60" fmla="*/ 12 w 64"/>
                <a:gd name="T61" fmla="*/ 45 h 55"/>
                <a:gd name="T62" fmla="*/ 1 w 64"/>
                <a:gd name="T63" fmla="*/ 47 h 55"/>
                <a:gd name="T64" fmla="*/ 0 w 64"/>
                <a:gd name="T65" fmla="*/ 47 h 55"/>
                <a:gd name="T66" fmla="*/ 1 w 64"/>
                <a:gd name="T67" fmla="*/ 47 h 55"/>
                <a:gd name="T68" fmla="*/ 3 w 64"/>
                <a:gd name="T69" fmla="*/ 48 h 55"/>
                <a:gd name="T70" fmla="*/ 10 w 64"/>
                <a:gd name="T71" fmla="*/ 51 h 55"/>
                <a:gd name="T72" fmla="*/ 48 w 64"/>
                <a:gd name="T73" fmla="*/ 42 h 55"/>
                <a:gd name="T74" fmla="*/ 58 w 64"/>
                <a:gd name="T75" fmla="*/ 14 h 55"/>
                <a:gd name="T76" fmla="*/ 59 w 64"/>
                <a:gd name="T77" fmla="*/ 13 h 55"/>
                <a:gd name="T78" fmla="*/ 64 w 64"/>
                <a:gd name="T79" fmla="*/ 8 h 55"/>
                <a:gd name="T80" fmla="*/ 64 w 64"/>
                <a:gd name="T81" fmla="*/ 7 h 55"/>
                <a:gd name="T82" fmla="*/ 64 w 64"/>
                <a:gd name="T83" fmla="*/ 7 h 55"/>
                <a:gd name="T84" fmla="*/ 64 w 64"/>
                <a:gd name="T85" fmla="*/ 7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4" h="55">
                  <a:moveTo>
                    <a:pt x="64" y="7"/>
                  </a:moveTo>
                  <a:cubicBezTo>
                    <a:pt x="62" y="7"/>
                    <a:pt x="60" y="8"/>
                    <a:pt x="57" y="8"/>
                  </a:cubicBezTo>
                  <a:cubicBezTo>
                    <a:pt x="58" y="8"/>
                    <a:pt x="60" y="6"/>
                    <a:pt x="61" y="6"/>
                  </a:cubicBezTo>
                  <a:cubicBezTo>
                    <a:pt x="62" y="4"/>
                    <a:pt x="62" y="3"/>
                    <a:pt x="63" y="2"/>
                  </a:cubicBezTo>
                  <a:cubicBezTo>
                    <a:pt x="63" y="2"/>
                    <a:pt x="63" y="1"/>
                    <a:pt x="63" y="1"/>
                  </a:cubicBezTo>
                  <a:cubicBezTo>
                    <a:pt x="63" y="1"/>
                    <a:pt x="63" y="1"/>
                    <a:pt x="62" y="1"/>
                  </a:cubicBezTo>
                  <a:cubicBezTo>
                    <a:pt x="60" y="3"/>
                    <a:pt x="57" y="4"/>
                    <a:pt x="55" y="4"/>
                  </a:cubicBezTo>
                  <a:cubicBezTo>
                    <a:pt x="55" y="4"/>
                    <a:pt x="54" y="4"/>
                    <a:pt x="54" y="4"/>
                  </a:cubicBezTo>
                  <a:cubicBezTo>
                    <a:pt x="54" y="4"/>
                    <a:pt x="54" y="4"/>
                    <a:pt x="54" y="3"/>
                  </a:cubicBezTo>
                  <a:cubicBezTo>
                    <a:pt x="52" y="2"/>
                    <a:pt x="51" y="2"/>
                    <a:pt x="50" y="1"/>
                  </a:cubicBezTo>
                  <a:cubicBezTo>
                    <a:pt x="48" y="0"/>
                    <a:pt x="46" y="0"/>
                    <a:pt x="44" y="0"/>
                  </a:cubicBezTo>
                  <a:cubicBezTo>
                    <a:pt x="42" y="0"/>
                    <a:pt x="40" y="1"/>
                    <a:pt x="39" y="2"/>
                  </a:cubicBezTo>
                  <a:cubicBezTo>
                    <a:pt x="37" y="3"/>
                    <a:pt x="36" y="4"/>
                    <a:pt x="34" y="5"/>
                  </a:cubicBezTo>
                  <a:cubicBezTo>
                    <a:pt x="33" y="7"/>
                    <a:pt x="32" y="9"/>
                    <a:pt x="32" y="11"/>
                  </a:cubicBezTo>
                  <a:cubicBezTo>
                    <a:pt x="31" y="12"/>
                    <a:pt x="31" y="14"/>
                    <a:pt x="32" y="16"/>
                  </a:cubicBezTo>
                  <a:cubicBezTo>
                    <a:pt x="32" y="16"/>
                    <a:pt x="32" y="16"/>
                    <a:pt x="31" y="16"/>
                  </a:cubicBezTo>
                  <a:cubicBezTo>
                    <a:pt x="21" y="15"/>
                    <a:pt x="12" y="11"/>
                    <a:pt x="5" y="3"/>
                  </a:cubicBezTo>
                  <a:cubicBezTo>
                    <a:pt x="5" y="3"/>
                    <a:pt x="5" y="3"/>
                    <a:pt x="4" y="3"/>
                  </a:cubicBezTo>
                  <a:cubicBezTo>
                    <a:pt x="1" y="8"/>
                    <a:pt x="3" y="15"/>
                    <a:pt x="7" y="19"/>
                  </a:cubicBezTo>
                  <a:cubicBezTo>
                    <a:pt x="7" y="19"/>
                    <a:pt x="8" y="20"/>
                    <a:pt x="8" y="20"/>
                  </a:cubicBezTo>
                  <a:cubicBezTo>
                    <a:pt x="8" y="20"/>
                    <a:pt x="6" y="20"/>
                    <a:pt x="3" y="19"/>
                  </a:cubicBezTo>
                  <a:cubicBezTo>
                    <a:pt x="3" y="19"/>
                    <a:pt x="3" y="19"/>
                    <a:pt x="3" y="19"/>
                  </a:cubicBezTo>
                  <a:cubicBezTo>
                    <a:pt x="3" y="20"/>
                    <a:pt x="3" y="20"/>
                    <a:pt x="3" y="21"/>
                  </a:cubicBezTo>
                  <a:cubicBezTo>
                    <a:pt x="3" y="25"/>
                    <a:pt x="7" y="30"/>
                    <a:pt x="11" y="31"/>
                  </a:cubicBezTo>
                  <a:cubicBezTo>
                    <a:pt x="12" y="31"/>
                    <a:pt x="12" y="32"/>
                    <a:pt x="13" y="32"/>
                  </a:cubicBezTo>
                  <a:cubicBezTo>
                    <a:pt x="12" y="32"/>
                    <a:pt x="11" y="32"/>
                    <a:pt x="8" y="32"/>
                  </a:cubicBezTo>
                  <a:cubicBezTo>
                    <a:pt x="7" y="32"/>
                    <a:pt x="7" y="32"/>
                    <a:pt x="7" y="32"/>
                  </a:cubicBezTo>
                  <a:cubicBezTo>
                    <a:pt x="10" y="38"/>
                    <a:pt x="14" y="40"/>
                    <a:pt x="18" y="41"/>
                  </a:cubicBezTo>
                  <a:cubicBezTo>
                    <a:pt x="18" y="41"/>
                    <a:pt x="19" y="41"/>
                    <a:pt x="19" y="41"/>
                  </a:cubicBezTo>
                  <a:cubicBezTo>
                    <a:pt x="19" y="41"/>
                    <a:pt x="19" y="41"/>
                    <a:pt x="19" y="41"/>
                  </a:cubicBezTo>
                  <a:cubicBezTo>
                    <a:pt x="18" y="43"/>
                    <a:pt x="14" y="45"/>
                    <a:pt x="12" y="45"/>
                  </a:cubicBezTo>
                  <a:cubicBezTo>
                    <a:pt x="9" y="46"/>
                    <a:pt x="5" y="47"/>
                    <a:pt x="1" y="47"/>
                  </a:cubicBezTo>
                  <a:cubicBezTo>
                    <a:pt x="1" y="46"/>
                    <a:pt x="1" y="47"/>
                    <a:pt x="0" y="47"/>
                  </a:cubicBezTo>
                  <a:cubicBezTo>
                    <a:pt x="0" y="47"/>
                    <a:pt x="0" y="47"/>
                    <a:pt x="1" y="47"/>
                  </a:cubicBezTo>
                  <a:cubicBezTo>
                    <a:pt x="1" y="47"/>
                    <a:pt x="2" y="48"/>
                    <a:pt x="3" y="48"/>
                  </a:cubicBezTo>
                  <a:cubicBezTo>
                    <a:pt x="5" y="50"/>
                    <a:pt x="8" y="51"/>
                    <a:pt x="10" y="51"/>
                  </a:cubicBezTo>
                  <a:cubicBezTo>
                    <a:pt x="23" y="55"/>
                    <a:pt x="38" y="52"/>
                    <a:pt x="48" y="42"/>
                  </a:cubicBezTo>
                  <a:cubicBezTo>
                    <a:pt x="55" y="35"/>
                    <a:pt x="58" y="24"/>
                    <a:pt x="58" y="14"/>
                  </a:cubicBezTo>
                  <a:cubicBezTo>
                    <a:pt x="58" y="13"/>
                    <a:pt x="58" y="13"/>
                    <a:pt x="59" y="13"/>
                  </a:cubicBezTo>
                  <a:cubicBezTo>
                    <a:pt x="61" y="11"/>
                    <a:pt x="62" y="10"/>
                    <a:pt x="64" y="8"/>
                  </a:cubicBezTo>
                  <a:cubicBezTo>
                    <a:pt x="64" y="7"/>
                    <a:pt x="64" y="7"/>
                    <a:pt x="64" y="7"/>
                  </a:cubicBezTo>
                  <a:cubicBezTo>
                    <a:pt x="64" y="7"/>
                    <a:pt x="64" y="7"/>
                    <a:pt x="64" y="7"/>
                  </a:cubicBezTo>
                  <a:cubicBezTo>
                    <a:pt x="64" y="6"/>
                    <a:pt x="64" y="6"/>
                    <a:pt x="64"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6" name="Freeform 7">
              <a:extLst>
                <a:ext uri="{FF2B5EF4-FFF2-40B4-BE49-F238E27FC236}">
                  <a16:creationId xmlns:a16="http://schemas.microsoft.com/office/drawing/2014/main" id="{0A2FE9D8-BD00-4406-92D4-A0E59D609E31}"/>
                </a:ext>
              </a:extLst>
            </p:cNvPr>
            <p:cNvSpPr>
              <a:spLocks noEditPoints="1"/>
            </p:cNvSpPr>
            <p:nvPr/>
          </p:nvSpPr>
          <p:spPr bwMode="auto">
            <a:xfrm>
              <a:off x="3740" y="2108"/>
              <a:ext cx="152" cy="111"/>
            </a:xfrm>
            <a:custGeom>
              <a:avLst/>
              <a:gdLst>
                <a:gd name="T0" fmla="*/ 64 w 64"/>
                <a:gd name="T1" fmla="*/ 14 h 45"/>
                <a:gd name="T2" fmla="*/ 50 w 64"/>
                <a:gd name="T3" fmla="*/ 0 h 45"/>
                <a:gd name="T4" fmla="*/ 14 w 64"/>
                <a:gd name="T5" fmla="*/ 0 h 45"/>
                <a:gd name="T6" fmla="*/ 0 w 64"/>
                <a:gd name="T7" fmla="*/ 14 h 45"/>
                <a:gd name="T8" fmla="*/ 0 w 64"/>
                <a:gd name="T9" fmla="*/ 31 h 45"/>
                <a:gd name="T10" fmla="*/ 14 w 64"/>
                <a:gd name="T11" fmla="*/ 45 h 45"/>
                <a:gd name="T12" fmla="*/ 50 w 64"/>
                <a:gd name="T13" fmla="*/ 45 h 45"/>
                <a:gd name="T14" fmla="*/ 64 w 64"/>
                <a:gd name="T15" fmla="*/ 31 h 45"/>
                <a:gd name="T16" fmla="*/ 64 w 64"/>
                <a:gd name="T17" fmla="*/ 14 h 45"/>
                <a:gd name="T18" fmla="*/ 42 w 64"/>
                <a:gd name="T19" fmla="*/ 24 h 45"/>
                <a:gd name="T20" fmla="*/ 26 w 64"/>
                <a:gd name="T21" fmla="*/ 32 h 45"/>
                <a:gd name="T22" fmla="*/ 24 w 64"/>
                <a:gd name="T23" fmla="*/ 31 h 45"/>
                <a:gd name="T24" fmla="*/ 24 w 64"/>
                <a:gd name="T25" fmla="*/ 15 h 45"/>
                <a:gd name="T26" fmla="*/ 26 w 64"/>
                <a:gd name="T27" fmla="*/ 14 h 45"/>
                <a:gd name="T28" fmla="*/ 42 w 64"/>
                <a:gd name="T29" fmla="*/ 22 h 45"/>
                <a:gd name="T30" fmla="*/ 42 w 64"/>
                <a:gd name="T31" fmla="*/ 2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4" h="45">
                  <a:moveTo>
                    <a:pt x="64" y="14"/>
                  </a:moveTo>
                  <a:cubicBezTo>
                    <a:pt x="64" y="7"/>
                    <a:pt x="57" y="0"/>
                    <a:pt x="50" y="0"/>
                  </a:cubicBezTo>
                  <a:cubicBezTo>
                    <a:pt x="14" y="0"/>
                    <a:pt x="14" y="0"/>
                    <a:pt x="14" y="0"/>
                  </a:cubicBezTo>
                  <a:cubicBezTo>
                    <a:pt x="6" y="0"/>
                    <a:pt x="0" y="7"/>
                    <a:pt x="0" y="14"/>
                  </a:cubicBezTo>
                  <a:cubicBezTo>
                    <a:pt x="0" y="31"/>
                    <a:pt x="0" y="31"/>
                    <a:pt x="0" y="31"/>
                  </a:cubicBezTo>
                  <a:cubicBezTo>
                    <a:pt x="0" y="39"/>
                    <a:pt x="6" y="45"/>
                    <a:pt x="14" y="45"/>
                  </a:cubicBezTo>
                  <a:cubicBezTo>
                    <a:pt x="50" y="45"/>
                    <a:pt x="50" y="45"/>
                    <a:pt x="50" y="45"/>
                  </a:cubicBezTo>
                  <a:cubicBezTo>
                    <a:pt x="57" y="45"/>
                    <a:pt x="64" y="39"/>
                    <a:pt x="64" y="31"/>
                  </a:cubicBezTo>
                  <a:lnTo>
                    <a:pt x="64" y="14"/>
                  </a:lnTo>
                  <a:close/>
                  <a:moveTo>
                    <a:pt x="42" y="24"/>
                  </a:moveTo>
                  <a:cubicBezTo>
                    <a:pt x="26" y="32"/>
                    <a:pt x="26" y="32"/>
                    <a:pt x="26" y="32"/>
                  </a:cubicBezTo>
                  <a:cubicBezTo>
                    <a:pt x="26" y="32"/>
                    <a:pt x="24" y="32"/>
                    <a:pt x="24" y="31"/>
                  </a:cubicBezTo>
                  <a:cubicBezTo>
                    <a:pt x="24" y="15"/>
                    <a:pt x="24" y="15"/>
                    <a:pt x="24" y="15"/>
                  </a:cubicBezTo>
                  <a:cubicBezTo>
                    <a:pt x="24" y="14"/>
                    <a:pt x="26" y="14"/>
                    <a:pt x="26" y="14"/>
                  </a:cubicBezTo>
                  <a:cubicBezTo>
                    <a:pt x="42" y="22"/>
                    <a:pt x="42" y="22"/>
                    <a:pt x="42" y="22"/>
                  </a:cubicBezTo>
                  <a:cubicBezTo>
                    <a:pt x="42" y="23"/>
                    <a:pt x="43" y="24"/>
                    <a:pt x="42"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7" name="Oval 8">
              <a:extLst>
                <a:ext uri="{FF2B5EF4-FFF2-40B4-BE49-F238E27FC236}">
                  <a16:creationId xmlns:a16="http://schemas.microsoft.com/office/drawing/2014/main" id="{DE6A1C81-6257-499D-966A-C5A16514DE0E}"/>
                </a:ext>
              </a:extLst>
            </p:cNvPr>
            <p:cNvSpPr>
              <a:spLocks noChangeArrowheads="1"/>
            </p:cNvSpPr>
            <p:nvPr/>
          </p:nvSpPr>
          <p:spPr bwMode="auto">
            <a:xfrm>
              <a:off x="3571" y="2111"/>
              <a:ext cx="19"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8" name="Freeform 9">
              <a:extLst>
                <a:ext uri="{FF2B5EF4-FFF2-40B4-BE49-F238E27FC236}">
                  <a16:creationId xmlns:a16="http://schemas.microsoft.com/office/drawing/2014/main" id="{F4631EB7-7AC7-4F0F-B8EF-4FA7996F4620}"/>
                </a:ext>
              </a:extLst>
            </p:cNvPr>
            <p:cNvSpPr>
              <a:spLocks noEditPoints="1"/>
            </p:cNvSpPr>
            <p:nvPr/>
          </p:nvSpPr>
          <p:spPr bwMode="auto">
            <a:xfrm>
              <a:off x="3500" y="2123"/>
              <a:ext cx="78" cy="81"/>
            </a:xfrm>
            <a:custGeom>
              <a:avLst/>
              <a:gdLst>
                <a:gd name="T0" fmla="*/ 17 w 33"/>
                <a:gd name="T1" fmla="*/ 0 h 33"/>
                <a:gd name="T2" fmla="*/ 0 w 33"/>
                <a:gd name="T3" fmla="*/ 17 h 33"/>
                <a:gd name="T4" fmla="*/ 17 w 33"/>
                <a:gd name="T5" fmla="*/ 33 h 33"/>
                <a:gd name="T6" fmla="*/ 33 w 33"/>
                <a:gd name="T7" fmla="*/ 17 h 33"/>
                <a:gd name="T8" fmla="*/ 17 w 33"/>
                <a:gd name="T9" fmla="*/ 0 h 33"/>
                <a:gd name="T10" fmla="*/ 17 w 33"/>
                <a:gd name="T11" fmla="*/ 27 h 33"/>
                <a:gd name="T12" fmla="*/ 6 w 33"/>
                <a:gd name="T13" fmla="*/ 17 h 33"/>
                <a:gd name="T14" fmla="*/ 17 w 33"/>
                <a:gd name="T15" fmla="*/ 6 h 33"/>
                <a:gd name="T16" fmla="*/ 27 w 33"/>
                <a:gd name="T17" fmla="*/ 17 h 33"/>
                <a:gd name="T18" fmla="*/ 17 w 33"/>
                <a:gd name="T19" fmla="*/ 2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3">
                  <a:moveTo>
                    <a:pt x="17" y="0"/>
                  </a:moveTo>
                  <a:cubicBezTo>
                    <a:pt x="7" y="0"/>
                    <a:pt x="0" y="7"/>
                    <a:pt x="0" y="17"/>
                  </a:cubicBezTo>
                  <a:cubicBezTo>
                    <a:pt x="0" y="26"/>
                    <a:pt x="7" y="33"/>
                    <a:pt x="17" y="33"/>
                  </a:cubicBezTo>
                  <a:cubicBezTo>
                    <a:pt x="26" y="33"/>
                    <a:pt x="33" y="26"/>
                    <a:pt x="33" y="17"/>
                  </a:cubicBezTo>
                  <a:cubicBezTo>
                    <a:pt x="33" y="7"/>
                    <a:pt x="26" y="0"/>
                    <a:pt x="17" y="0"/>
                  </a:cubicBezTo>
                  <a:close/>
                  <a:moveTo>
                    <a:pt x="17" y="27"/>
                  </a:moveTo>
                  <a:cubicBezTo>
                    <a:pt x="11" y="27"/>
                    <a:pt x="6" y="23"/>
                    <a:pt x="6" y="17"/>
                  </a:cubicBezTo>
                  <a:cubicBezTo>
                    <a:pt x="6" y="11"/>
                    <a:pt x="11" y="6"/>
                    <a:pt x="17" y="6"/>
                  </a:cubicBezTo>
                  <a:cubicBezTo>
                    <a:pt x="23" y="6"/>
                    <a:pt x="27" y="11"/>
                    <a:pt x="27" y="17"/>
                  </a:cubicBezTo>
                  <a:cubicBezTo>
                    <a:pt x="27" y="23"/>
                    <a:pt x="23" y="27"/>
                    <a:pt x="17"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9" name="Freeform 10">
              <a:extLst>
                <a:ext uri="{FF2B5EF4-FFF2-40B4-BE49-F238E27FC236}">
                  <a16:creationId xmlns:a16="http://schemas.microsoft.com/office/drawing/2014/main" id="{87031F14-D368-4698-9A9C-2ED5789A4CD6}"/>
                </a:ext>
              </a:extLst>
            </p:cNvPr>
            <p:cNvSpPr>
              <a:spLocks noEditPoints="1"/>
            </p:cNvSpPr>
            <p:nvPr/>
          </p:nvSpPr>
          <p:spPr bwMode="auto">
            <a:xfrm>
              <a:off x="3457" y="2079"/>
              <a:ext cx="164" cy="170"/>
            </a:xfrm>
            <a:custGeom>
              <a:avLst/>
              <a:gdLst>
                <a:gd name="T0" fmla="*/ 48 w 69"/>
                <a:gd name="T1" fmla="*/ 69 h 69"/>
                <a:gd name="T2" fmla="*/ 21 w 69"/>
                <a:gd name="T3" fmla="*/ 69 h 69"/>
                <a:gd name="T4" fmla="*/ 0 w 69"/>
                <a:gd name="T5" fmla="*/ 48 h 69"/>
                <a:gd name="T6" fmla="*/ 0 w 69"/>
                <a:gd name="T7" fmla="*/ 21 h 69"/>
                <a:gd name="T8" fmla="*/ 21 w 69"/>
                <a:gd name="T9" fmla="*/ 0 h 69"/>
                <a:gd name="T10" fmla="*/ 48 w 69"/>
                <a:gd name="T11" fmla="*/ 0 h 69"/>
                <a:gd name="T12" fmla="*/ 69 w 69"/>
                <a:gd name="T13" fmla="*/ 21 h 69"/>
                <a:gd name="T14" fmla="*/ 69 w 69"/>
                <a:gd name="T15" fmla="*/ 48 h 69"/>
                <a:gd name="T16" fmla="*/ 48 w 69"/>
                <a:gd name="T17" fmla="*/ 69 h 69"/>
                <a:gd name="T18" fmla="*/ 21 w 69"/>
                <a:gd name="T19" fmla="*/ 7 h 69"/>
                <a:gd name="T20" fmla="*/ 6 w 69"/>
                <a:gd name="T21" fmla="*/ 21 h 69"/>
                <a:gd name="T22" fmla="*/ 6 w 69"/>
                <a:gd name="T23" fmla="*/ 48 h 69"/>
                <a:gd name="T24" fmla="*/ 21 w 69"/>
                <a:gd name="T25" fmla="*/ 62 h 69"/>
                <a:gd name="T26" fmla="*/ 48 w 69"/>
                <a:gd name="T27" fmla="*/ 62 h 69"/>
                <a:gd name="T28" fmla="*/ 62 w 69"/>
                <a:gd name="T29" fmla="*/ 48 h 69"/>
                <a:gd name="T30" fmla="*/ 62 w 69"/>
                <a:gd name="T31" fmla="*/ 21 h 69"/>
                <a:gd name="T32" fmla="*/ 48 w 69"/>
                <a:gd name="T33" fmla="*/ 7 h 69"/>
                <a:gd name="T34" fmla="*/ 21 w 69"/>
                <a:gd name="T35" fmla="*/ 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9">
                  <a:moveTo>
                    <a:pt x="48" y="69"/>
                  </a:moveTo>
                  <a:cubicBezTo>
                    <a:pt x="21" y="69"/>
                    <a:pt x="21" y="69"/>
                    <a:pt x="21" y="69"/>
                  </a:cubicBezTo>
                  <a:cubicBezTo>
                    <a:pt x="9" y="69"/>
                    <a:pt x="0" y="60"/>
                    <a:pt x="0" y="48"/>
                  </a:cubicBezTo>
                  <a:cubicBezTo>
                    <a:pt x="0" y="21"/>
                    <a:pt x="0" y="21"/>
                    <a:pt x="0" y="21"/>
                  </a:cubicBezTo>
                  <a:cubicBezTo>
                    <a:pt x="0" y="10"/>
                    <a:pt x="9" y="0"/>
                    <a:pt x="21" y="0"/>
                  </a:cubicBezTo>
                  <a:cubicBezTo>
                    <a:pt x="48" y="0"/>
                    <a:pt x="48" y="0"/>
                    <a:pt x="48" y="0"/>
                  </a:cubicBezTo>
                  <a:cubicBezTo>
                    <a:pt x="59" y="0"/>
                    <a:pt x="69" y="10"/>
                    <a:pt x="69" y="21"/>
                  </a:cubicBezTo>
                  <a:cubicBezTo>
                    <a:pt x="69" y="48"/>
                    <a:pt x="69" y="48"/>
                    <a:pt x="69" y="48"/>
                  </a:cubicBezTo>
                  <a:cubicBezTo>
                    <a:pt x="69" y="60"/>
                    <a:pt x="59" y="69"/>
                    <a:pt x="48" y="69"/>
                  </a:cubicBezTo>
                  <a:close/>
                  <a:moveTo>
                    <a:pt x="21" y="7"/>
                  </a:moveTo>
                  <a:cubicBezTo>
                    <a:pt x="13" y="7"/>
                    <a:pt x="6" y="13"/>
                    <a:pt x="6" y="21"/>
                  </a:cubicBezTo>
                  <a:cubicBezTo>
                    <a:pt x="6" y="48"/>
                    <a:pt x="6" y="48"/>
                    <a:pt x="6" y="48"/>
                  </a:cubicBezTo>
                  <a:cubicBezTo>
                    <a:pt x="6" y="56"/>
                    <a:pt x="13" y="62"/>
                    <a:pt x="21" y="62"/>
                  </a:cubicBezTo>
                  <a:cubicBezTo>
                    <a:pt x="48" y="62"/>
                    <a:pt x="48" y="62"/>
                    <a:pt x="48" y="62"/>
                  </a:cubicBezTo>
                  <a:cubicBezTo>
                    <a:pt x="56" y="62"/>
                    <a:pt x="62" y="56"/>
                    <a:pt x="62" y="48"/>
                  </a:cubicBezTo>
                  <a:cubicBezTo>
                    <a:pt x="62" y="21"/>
                    <a:pt x="62" y="21"/>
                    <a:pt x="62" y="21"/>
                  </a:cubicBezTo>
                  <a:cubicBezTo>
                    <a:pt x="62" y="13"/>
                    <a:pt x="56" y="7"/>
                    <a:pt x="48" y="7"/>
                  </a:cubicBezTo>
                  <a:lnTo>
                    <a:pt x="21" y="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0" name="Freeform 11">
              <a:extLst>
                <a:ext uri="{FF2B5EF4-FFF2-40B4-BE49-F238E27FC236}">
                  <a16:creationId xmlns:a16="http://schemas.microsoft.com/office/drawing/2014/main" id="{7EB5ACA6-409B-4C6F-A26D-16FDF499636C}"/>
                </a:ext>
              </a:extLst>
            </p:cNvPr>
            <p:cNvSpPr>
              <a:spLocks/>
            </p:cNvSpPr>
            <p:nvPr/>
          </p:nvSpPr>
          <p:spPr bwMode="auto">
            <a:xfrm>
              <a:off x="2955" y="2066"/>
              <a:ext cx="95" cy="183"/>
            </a:xfrm>
            <a:custGeom>
              <a:avLst/>
              <a:gdLst>
                <a:gd name="T0" fmla="*/ 37 w 40"/>
                <a:gd name="T1" fmla="*/ 42 h 74"/>
                <a:gd name="T2" fmla="*/ 39 w 40"/>
                <a:gd name="T3" fmla="*/ 28 h 74"/>
                <a:gd name="T4" fmla="*/ 26 w 40"/>
                <a:gd name="T5" fmla="*/ 28 h 74"/>
                <a:gd name="T6" fmla="*/ 26 w 40"/>
                <a:gd name="T7" fmla="*/ 20 h 74"/>
                <a:gd name="T8" fmla="*/ 34 w 40"/>
                <a:gd name="T9" fmla="*/ 12 h 74"/>
                <a:gd name="T10" fmla="*/ 40 w 40"/>
                <a:gd name="T11" fmla="*/ 12 h 74"/>
                <a:gd name="T12" fmla="*/ 40 w 40"/>
                <a:gd name="T13" fmla="*/ 1 h 74"/>
                <a:gd name="T14" fmla="*/ 29 w 40"/>
                <a:gd name="T15" fmla="*/ 0 h 74"/>
                <a:gd name="T16" fmla="*/ 12 w 40"/>
                <a:gd name="T17" fmla="*/ 18 h 74"/>
                <a:gd name="T18" fmla="*/ 12 w 40"/>
                <a:gd name="T19" fmla="*/ 28 h 74"/>
                <a:gd name="T20" fmla="*/ 0 w 40"/>
                <a:gd name="T21" fmla="*/ 28 h 74"/>
                <a:gd name="T22" fmla="*/ 0 w 40"/>
                <a:gd name="T23" fmla="*/ 42 h 74"/>
                <a:gd name="T24" fmla="*/ 12 w 40"/>
                <a:gd name="T25" fmla="*/ 42 h 74"/>
                <a:gd name="T26" fmla="*/ 12 w 40"/>
                <a:gd name="T27" fmla="*/ 74 h 74"/>
                <a:gd name="T28" fmla="*/ 26 w 40"/>
                <a:gd name="T29" fmla="*/ 74 h 74"/>
                <a:gd name="T30" fmla="*/ 26 w 40"/>
                <a:gd name="T31" fmla="*/ 42 h 74"/>
                <a:gd name="T32" fmla="*/ 37 w 40"/>
                <a:gd name="T33" fmla="*/ 4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 h="74">
                  <a:moveTo>
                    <a:pt x="37" y="42"/>
                  </a:moveTo>
                  <a:cubicBezTo>
                    <a:pt x="39" y="28"/>
                    <a:pt x="39" y="28"/>
                    <a:pt x="39" y="28"/>
                  </a:cubicBezTo>
                  <a:cubicBezTo>
                    <a:pt x="26" y="28"/>
                    <a:pt x="26" y="28"/>
                    <a:pt x="26" y="28"/>
                  </a:cubicBezTo>
                  <a:cubicBezTo>
                    <a:pt x="26" y="20"/>
                    <a:pt x="26" y="20"/>
                    <a:pt x="26" y="20"/>
                  </a:cubicBezTo>
                  <a:cubicBezTo>
                    <a:pt x="26" y="16"/>
                    <a:pt x="28" y="12"/>
                    <a:pt x="34" y="12"/>
                  </a:cubicBezTo>
                  <a:cubicBezTo>
                    <a:pt x="40" y="12"/>
                    <a:pt x="40" y="12"/>
                    <a:pt x="40" y="12"/>
                  </a:cubicBezTo>
                  <a:cubicBezTo>
                    <a:pt x="40" y="1"/>
                    <a:pt x="40" y="1"/>
                    <a:pt x="40" y="1"/>
                  </a:cubicBezTo>
                  <a:cubicBezTo>
                    <a:pt x="40" y="1"/>
                    <a:pt x="34" y="0"/>
                    <a:pt x="29" y="0"/>
                  </a:cubicBezTo>
                  <a:cubicBezTo>
                    <a:pt x="19" y="0"/>
                    <a:pt x="12" y="6"/>
                    <a:pt x="12" y="18"/>
                  </a:cubicBezTo>
                  <a:cubicBezTo>
                    <a:pt x="12" y="28"/>
                    <a:pt x="12" y="28"/>
                    <a:pt x="12" y="28"/>
                  </a:cubicBezTo>
                  <a:cubicBezTo>
                    <a:pt x="0" y="28"/>
                    <a:pt x="0" y="28"/>
                    <a:pt x="0" y="28"/>
                  </a:cubicBezTo>
                  <a:cubicBezTo>
                    <a:pt x="0" y="42"/>
                    <a:pt x="0" y="42"/>
                    <a:pt x="0" y="42"/>
                  </a:cubicBezTo>
                  <a:cubicBezTo>
                    <a:pt x="12" y="42"/>
                    <a:pt x="12" y="42"/>
                    <a:pt x="12" y="42"/>
                  </a:cubicBezTo>
                  <a:cubicBezTo>
                    <a:pt x="12" y="74"/>
                    <a:pt x="12" y="74"/>
                    <a:pt x="12" y="74"/>
                  </a:cubicBezTo>
                  <a:cubicBezTo>
                    <a:pt x="26" y="74"/>
                    <a:pt x="26" y="74"/>
                    <a:pt x="26" y="74"/>
                  </a:cubicBezTo>
                  <a:cubicBezTo>
                    <a:pt x="26" y="42"/>
                    <a:pt x="26" y="42"/>
                    <a:pt x="26" y="42"/>
                  </a:cubicBezTo>
                  <a:lnTo>
                    <a:pt x="37"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1" name="Freeform 12">
              <a:extLst>
                <a:ext uri="{FF2B5EF4-FFF2-40B4-BE49-F238E27FC236}">
                  <a16:creationId xmlns:a16="http://schemas.microsoft.com/office/drawing/2014/main" id="{EE0F88E8-F7C7-46D7-94BB-66F95F3A8ED9}"/>
                </a:ext>
              </a:extLst>
            </p:cNvPr>
            <p:cNvSpPr>
              <a:spLocks noEditPoints="1"/>
            </p:cNvSpPr>
            <p:nvPr/>
          </p:nvSpPr>
          <p:spPr bwMode="auto">
            <a:xfrm>
              <a:off x="4035" y="2091"/>
              <a:ext cx="31" cy="136"/>
            </a:xfrm>
            <a:custGeom>
              <a:avLst/>
              <a:gdLst>
                <a:gd name="T0" fmla="*/ 1 w 13"/>
                <a:gd name="T1" fmla="*/ 18 h 55"/>
                <a:gd name="T2" fmla="*/ 12 w 13"/>
                <a:gd name="T3" fmla="*/ 18 h 55"/>
                <a:gd name="T4" fmla="*/ 12 w 13"/>
                <a:gd name="T5" fmla="*/ 55 h 55"/>
                <a:gd name="T6" fmla="*/ 1 w 13"/>
                <a:gd name="T7" fmla="*/ 55 h 55"/>
                <a:gd name="T8" fmla="*/ 1 w 13"/>
                <a:gd name="T9" fmla="*/ 18 h 55"/>
                <a:gd name="T10" fmla="*/ 6 w 13"/>
                <a:gd name="T11" fmla="*/ 0 h 55"/>
                <a:gd name="T12" fmla="*/ 13 w 13"/>
                <a:gd name="T13" fmla="*/ 7 h 55"/>
                <a:gd name="T14" fmla="*/ 6 w 13"/>
                <a:gd name="T15" fmla="*/ 13 h 55"/>
                <a:gd name="T16" fmla="*/ 0 w 13"/>
                <a:gd name="T17" fmla="*/ 7 h 55"/>
                <a:gd name="T18" fmla="*/ 6 w 13"/>
                <a:gd name="T1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55">
                  <a:moveTo>
                    <a:pt x="1" y="18"/>
                  </a:moveTo>
                  <a:cubicBezTo>
                    <a:pt x="12" y="18"/>
                    <a:pt x="12" y="18"/>
                    <a:pt x="12" y="18"/>
                  </a:cubicBezTo>
                  <a:cubicBezTo>
                    <a:pt x="12" y="55"/>
                    <a:pt x="12" y="55"/>
                    <a:pt x="12" y="55"/>
                  </a:cubicBezTo>
                  <a:cubicBezTo>
                    <a:pt x="1" y="55"/>
                    <a:pt x="1" y="55"/>
                    <a:pt x="1" y="55"/>
                  </a:cubicBezTo>
                  <a:lnTo>
                    <a:pt x="1" y="18"/>
                  </a:lnTo>
                  <a:close/>
                  <a:moveTo>
                    <a:pt x="6" y="0"/>
                  </a:moveTo>
                  <a:cubicBezTo>
                    <a:pt x="10" y="0"/>
                    <a:pt x="13" y="3"/>
                    <a:pt x="13" y="7"/>
                  </a:cubicBezTo>
                  <a:cubicBezTo>
                    <a:pt x="13" y="10"/>
                    <a:pt x="10" y="13"/>
                    <a:pt x="6" y="13"/>
                  </a:cubicBezTo>
                  <a:cubicBezTo>
                    <a:pt x="3" y="13"/>
                    <a:pt x="0" y="10"/>
                    <a:pt x="0" y="7"/>
                  </a:cubicBezTo>
                  <a:cubicBezTo>
                    <a:pt x="0" y="3"/>
                    <a:pt x="3"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2" name="Freeform 13">
              <a:extLst>
                <a:ext uri="{FF2B5EF4-FFF2-40B4-BE49-F238E27FC236}">
                  <a16:creationId xmlns:a16="http://schemas.microsoft.com/office/drawing/2014/main" id="{A777E47F-2B6C-4377-B467-0650E800FD17}"/>
                </a:ext>
              </a:extLst>
            </p:cNvPr>
            <p:cNvSpPr>
              <a:spLocks/>
            </p:cNvSpPr>
            <p:nvPr/>
          </p:nvSpPr>
          <p:spPr bwMode="auto">
            <a:xfrm>
              <a:off x="4080" y="2133"/>
              <a:ext cx="84" cy="94"/>
            </a:xfrm>
            <a:custGeom>
              <a:avLst/>
              <a:gdLst>
                <a:gd name="T0" fmla="*/ 0 w 35"/>
                <a:gd name="T1" fmla="*/ 1 h 38"/>
                <a:gd name="T2" fmla="*/ 11 w 35"/>
                <a:gd name="T3" fmla="*/ 1 h 38"/>
                <a:gd name="T4" fmla="*/ 11 w 35"/>
                <a:gd name="T5" fmla="*/ 6 h 38"/>
                <a:gd name="T6" fmla="*/ 11 w 35"/>
                <a:gd name="T7" fmla="*/ 6 h 38"/>
                <a:gd name="T8" fmla="*/ 22 w 35"/>
                <a:gd name="T9" fmla="*/ 0 h 38"/>
                <a:gd name="T10" fmla="*/ 35 w 35"/>
                <a:gd name="T11" fmla="*/ 18 h 38"/>
                <a:gd name="T12" fmla="*/ 35 w 35"/>
                <a:gd name="T13" fmla="*/ 38 h 38"/>
                <a:gd name="T14" fmla="*/ 24 w 35"/>
                <a:gd name="T15" fmla="*/ 38 h 38"/>
                <a:gd name="T16" fmla="*/ 24 w 35"/>
                <a:gd name="T17" fmla="*/ 20 h 38"/>
                <a:gd name="T18" fmla="*/ 18 w 35"/>
                <a:gd name="T19" fmla="*/ 10 h 38"/>
                <a:gd name="T20" fmla="*/ 11 w 35"/>
                <a:gd name="T21" fmla="*/ 20 h 38"/>
                <a:gd name="T22" fmla="*/ 11 w 35"/>
                <a:gd name="T23" fmla="*/ 38 h 38"/>
                <a:gd name="T24" fmla="*/ 0 w 35"/>
                <a:gd name="T25" fmla="*/ 38 h 38"/>
                <a:gd name="T26" fmla="*/ 0 w 35"/>
                <a:gd name="T27" fmla="*/ 1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 h="38">
                  <a:moveTo>
                    <a:pt x="0" y="1"/>
                  </a:moveTo>
                  <a:cubicBezTo>
                    <a:pt x="11" y="1"/>
                    <a:pt x="11" y="1"/>
                    <a:pt x="11" y="1"/>
                  </a:cubicBezTo>
                  <a:cubicBezTo>
                    <a:pt x="11" y="6"/>
                    <a:pt x="11" y="6"/>
                    <a:pt x="11" y="6"/>
                  </a:cubicBezTo>
                  <a:cubicBezTo>
                    <a:pt x="11" y="6"/>
                    <a:pt x="11" y="6"/>
                    <a:pt x="11" y="6"/>
                  </a:cubicBezTo>
                  <a:cubicBezTo>
                    <a:pt x="13" y="3"/>
                    <a:pt x="16" y="0"/>
                    <a:pt x="22" y="0"/>
                  </a:cubicBezTo>
                  <a:cubicBezTo>
                    <a:pt x="33" y="0"/>
                    <a:pt x="35" y="8"/>
                    <a:pt x="35" y="18"/>
                  </a:cubicBezTo>
                  <a:cubicBezTo>
                    <a:pt x="35" y="38"/>
                    <a:pt x="35" y="38"/>
                    <a:pt x="35" y="38"/>
                  </a:cubicBezTo>
                  <a:cubicBezTo>
                    <a:pt x="24" y="38"/>
                    <a:pt x="24" y="38"/>
                    <a:pt x="24" y="38"/>
                  </a:cubicBezTo>
                  <a:cubicBezTo>
                    <a:pt x="24" y="20"/>
                    <a:pt x="24" y="20"/>
                    <a:pt x="24" y="20"/>
                  </a:cubicBezTo>
                  <a:cubicBezTo>
                    <a:pt x="24" y="16"/>
                    <a:pt x="24" y="10"/>
                    <a:pt x="18" y="10"/>
                  </a:cubicBezTo>
                  <a:cubicBezTo>
                    <a:pt x="12" y="10"/>
                    <a:pt x="11" y="15"/>
                    <a:pt x="11" y="20"/>
                  </a:cubicBezTo>
                  <a:cubicBezTo>
                    <a:pt x="11" y="38"/>
                    <a:pt x="11" y="38"/>
                    <a:pt x="11" y="38"/>
                  </a:cubicBezTo>
                  <a:cubicBezTo>
                    <a:pt x="0" y="38"/>
                    <a:pt x="0" y="38"/>
                    <a:pt x="0" y="38"/>
                  </a:cubicBez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3" name="Freeform 14">
              <a:extLst>
                <a:ext uri="{FF2B5EF4-FFF2-40B4-BE49-F238E27FC236}">
                  <a16:creationId xmlns:a16="http://schemas.microsoft.com/office/drawing/2014/main" id="{49EFAA3E-E0F3-407E-82BE-1F69CAC3D291}"/>
                </a:ext>
              </a:extLst>
            </p:cNvPr>
            <p:cNvSpPr>
              <a:spLocks/>
            </p:cNvSpPr>
            <p:nvPr/>
          </p:nvSpPr>
          <p:spPr bwMode="auto">
            <a:xfrm>
              <a:off x="4575" y="2074"/>
              <a:ext cx="150" cy="180"/>
            </a:xfrm>
            <a:custGeom>
              <a:avLst/>
              <a:gdLst>
                <a:gd name="T0" fmla="*/ 62 w 63"/>
                <a:gd name="T1" fmla="*/ 30 h 73"/>
                <a:gd name="T2" fmla="*/ 61 w 63"/>
                <a:gd name="T3" fmla="*/ 30 h 73"/>
                <a:gd name="T4" fmla="*/ 44 w 63"/>
                <a:gd name="T5" fmla="*/ 21 h 73"/>
                <a:gd name="T6" fmla="*/ 44 w 63"/>
                <a:gd name="T7" fmla="*/ 51 h 73"/>
                <a:gd name="T8" fmla="*/ 22 w 63"/>
                <a:gd name="T9" fmla="*/ 73 h 73"/>
                <a:gd name="T10" fmla="*/ 0 w 63"/>
                <a:gd name="T11" fmla="*/ 51 h 73"/>
                <a:gd name="T12" fmla="*/ 22 w 63"/>
                <a:gd name="T13" fmla="*/ 29 h 73"/>
                <a:gd name="T14" fmla="*/ 22 w 63"/>
                <a:gd name="T15" fmla="*/ 29 h 73"/>
                <a:gd name="T16" fmla="*/ 23 w 63"/>
                <a:gd name="T17" fmla="*/ 29 h 73"/>
                <a:gd name="T18" fmla="*/ 23 w 63"/>
                <a:gd name="T19" fmla="*/ 40 h 73"/>
                <a:gd name="T20" fmla="*/ 22 w 63"/>
                <a:gd name="T21" fmla="*/ 40 h 73"/>
                <a:gd name="T22" fmla="*/ 11 w 63"/>
                <a:gd name="T23" fmla="*/ 51 h 73"/>
                <a:gd name="T24" fmla="*/ 22 w 63"/>
                <a:gd name="T25" fmla="*/ 63 h 73"/>
                <a:gd name="T26" fmla="*/ 34 w 63"/>
                <a:gd name="T27" fmla="*/ 51 h 73"/>
                <a:gd name="T28" fmla="*/ 34 w 63"/>
                <a:gd name="T29" fmla="*/ 0 h 73"/>
                <a:gd name="T30" fmla="*/ 45 w 63"/>
                <a:gd name="T31" fmla="*/ 0 h 73"/>
                <a:gd name="T32" fmla="*/ 63 w 63"/>
                <a:gd name="T33" fmla="*/ 18 h 73"/>
                <a:gd name="T34" fmla="*/ 63 w 63"/>
                <a:gd name="T35" fmla="*/ 3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3" h="73">
                  <a:moveTo>
                    <a:pt x="62" y="30"/>
                  </a:moveTo>
                  <a:cubicBezTo>
                    <a:pt x="62" y="30"/>
                    <a:pt x="61" y="30"/>
                    <a:pt x="61" y="30"/>
                  </a:cubicBezTo>
                  <a:cubicBezTo>
                    <a:pt x="54" y="30"/>
                    <a:pt x="48" y="27"/>
                    <a:pt x="44" y="21"/>
                  </a:cubicBezTo>
                  <a:cubicBezTo>
                    <a:pt x="44" y="51"/>
                    <a:pt x="44" y="51"/>
                    <a:pt x="44" y="51"/>
                  </a:cubicBezTo>
                  <a:cubicBezTo>
                    <a:pt x="44" y="63"/>
                    <a:pt x="34" y="73"/>
                    <a:pt x="22" y="73"/>
                  </a:cubicBezTo>
                  <a:cubicBezTo>
                    <a:pt x="10" y="73"/>
                    <a:pt x="0" y="63"/>
                    <a:pt x="0" y="51"/>
                  </a:cubicBezTo>
                  <a:cubicBezTo>
                    <a:pt x="0" y="39"/>
                    <a:pt x="10" y="29"/>
                    <a:pt x="22" y="29"/>
                  </a:cubicBezTo>
                  <a:cubicBezTo>
                    <a:pt x="22" y="29"/>
                    <a:pt x="22" y="29"/>
                    <a:pt x="22" y="29"/>
                  </a:cubicBezTo>
                  <a:cubicBezTo>
                    <a:pt x="23" y="29"/>
                    <a:pt x="23" y="29"/>
                    <a:pt x="23" y="29"/>
                  </a:cubicBezTo>
                  <a:cubicBezTo>
                    <a:pt x="23" y="40"/>
                    <a:pt x="23" y="40"/>
                    <a:pt x="23" y="40"/>
                  </a:cubicBezTo>
                  <a:cubicBezTo>
                    <a:pt x="23" y="40"/>
                    <a:pt x="23" y="40"/>
                    <a:pt x="22" y="40"/>
                  </a:cubicBezTo>
                  <a:cubicBezTo>
                    <a:pt x="16" y="40"/>
                    <a:pt x="11" y="45"/>
                    <a:pt x="11" y="51"/>
                  </a:cubicBezTo>
                  <a:cubicBezTo>
                    <a:pt x="11" y="57"/>
                    <a:pt x="16" y="63"/>
                    <a:pt x="22" y="63"/>
                  </a:cubicBezTo>
                  <a:cubicBezTo>
                    <a:pt x="28" y="63"/>
                    <a:pt x="34" y="58"/>
                    <a:pt x="34" y="51"/>
                  </a:cubicBezTo>
                  <a:cubicBezTo>
                    <a:pt x="34" y="0"/>
                    <a:pt x="34" y="0"/>
                    <a:pt x="34" y="0"/>
                  </a:cubicBezTo>
                  <a:cubicBezTo>
                    <a:pt x="45" y="0"/>
                    <a:pt x="45" y="0"/>
                    <a:pt x="45" y="0"/>
                  </a:cubicBezTo>
                  <a:cubicBezTo>
                    <a:pt x="45" y="10"/>
                    <a:pt x="53" y="17"/>
                    <a:pt x="63" y="18"/>
                  </a:cubicBezTo>
                  <a:cubicBezTo>
                    <a:pt x="63" y="30"/>
                    <a:pt x="63" y="30"/>
                    <a:pt x="63" y="3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54" name="Titre 53">
            <a:extLst>
              <a:ext uri="{FF2B5EF4-FFF2-40B4-BE49-F238E27FC236}">
                <a16:creationId xmlns:a16="http://schemas.microsoft.com/office/drawing/2014/main" id="{819C63CE-60E3-48AD-8E94-FD42AE29B20E}"/>
              </a:ext>
            </a:extLst>
          </p:cNvPr>
          <p:cNvSpPr>
            <a:spLocks noGrp="1"/>
          </p:cNvSpPr>
          <p:nvPr>
            <p:ph type="title"/>
          </p:nvPr>
        </p:nvSpPr>
        <p:spPr>
          <a:xfrm>
            <a:off x="5041267" y="1868970"/>
            <a:ext cx="6099629" cy="646331"/>
          </a:xfrm>
        </p:spPr>
        <p:txBody>
          <a:bodyPr wrap="square" anchor="t" anchorCtr="0">
            <a:spAutoFit/>
          </a:bodyPr>
          <a:lstStyle>
            <a:lvl1pPr algn="ctr">
              <a:defRPr sz="4000" b="1">
                <a:solidFill>
                  <a:schemeClr val="tx2"/>
                </a:solidFill>
              </a:defRPr>
            </a:lvl1pPr>
          </a:lstStyle>
          <a:p>
            <a:r>
              <a:rPr lang="fr-FR"/>
              <a:t>Modifiez le style du titre</a:t>
            </a:r>
          </a:p>
        </p:txBody>
      </p:sp>
    </p:spTree>
    <p:extLst>
      <p:ext uri="{BB962C8B-B14F-4D97-AF65-F5344CB8AC3E}">
        <p14:creationId xmlns:p14="http://schemas.microsoft.com/office/powerpoint/2010/main" val="2725169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5180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8A4CC56-BFA2-4F18-B2EF-0E61D640B4B3}"/>
              </a:ext>
            </a:extLst>
          </p:cNvPr>
          <p:cNvSpPr/>
          <p:nvPr userDrawn="1"/>
        </p:nvSpPr>
        <p:spPr>
          <a:xfrm>
            <a:off x="0" y="0"/>
            <a:ext cx="12192000" cy="6864350"/>
          </a:xfrm>
          <a:prstGeom prst="rect">
            <a:avLst/>
          </a:prstGeom>
          <a:gradFill flip="none" rotWithShape="1">
            <a:gsLst>
              <a:gs pos="75000">
                <a:srgbClr val="002776"/>
              </a:gs>
              <a:gs pos="25000">
                <a:srgbClr val="D52B1E"/>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a:extLst>
              <a:ext uri="{FF2B5EF4-FFF2-40B4-BE49-F238E27FC236}">
                <a16:creationId xmlns:a16="http://schemas.microsoft.com/office/drawing/2014/main" id="{FA63522D-EA24-4D8D-AF9B-AD828C54F430}"/>
              </a:ext>
            </a:extLst>
          </p:cNvPr>
          <p:cNvSpPr/>
          <p:nvPr userDrawn="1"/>
        </p:nvSpPr>
        <p:spPr>
          <a:xfrm>
            <a:off x="268565" y="262171"/>
            <a:ext cx="11657001" cy="6343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Titre 11">
            <a:extLst>
              <a:ext uri="{FF2B5EF4-FFF2-40B4-BE49-F238E27FC236}">
                <a16:creationId xmlns:a16="http://schemas.microsoft.com/office/drawing/2014/main" id="{41FBDA35-8E65-4BCD-A8A5-7319D0200368}"/>
              </a:ext>
            </a:extLst>
          </p:cNvPr>
          <p:cNvSpPr>
            <a:spLocks noGrp="1"/>
          </p:cNvSpPr>
          <p:nvPr>
            <p:ph type="title"/>
          </p:nvPr>
        </p:nvSpPr>
        <p:spPr>
          <a:xfrm>
            <a:off x="1895044" y="1861154"/>
            <a:ext cx="8401912" cy="729430"/>
          </a:xfrm>
        </p:spPr>
        <p:txBody>
          <a:bodyPr wrap="square" anchor="t" anchorCtr="0">
            <a:spAutoFit/>
          </a:bodyPr>
          <a:lstStyle>
            <a:lvl1pPr>
              <a:defRPr sz="4600" b="1">
                <a:solidFill>
                  <a:schemeClr val="tx2"/>
                </a:solidFill>
              </a:defRPr>
            </a:lvl1pPr>
          </a:lstStyle>
          <a:p>
            <a:r>
              <a:rPr lang="fr-FR"/>
              <a:t>Modifiez le style du titre</a:t>
            </a:r>
          </a:p>
        </p:txBody>
      </p:sp>
      <p:sp>
        <p:nvSpPr>
          <p:cNvPr id="14" name="Espace réservé du texte 13">
            <a:extLst>
              <a:ext uri="{FF2B5EF4-FFF2-40B4-BE49-F238E27FC236}">
                <a16:creationId xmlns:a16="http://schemas.microsoft.com/office/drawing/2014/main" id="{EB5FC3D0-7F6F-4753-A6A9-D6A02B909A07}"/>
              </a:ext>
            </a:extLst>
          </p:cNvPr>
          <p:cNvSpPr>
            <a:spLocks noGrp="1"/>
          </p:cNvSpPr>
          <p:nvPr>
            <p:ph type="body" sz="quarter" idx="10"/>
          </p:nvPr>
        </p:nvSpPr>
        <p:spPr>
          <a:xfrm>
            <a:off x="1895476" y="2683016"/>
            <a:ext cx="8401472" cy="1200329"/>
          </a:xfrm>
        </p:spPr>
        <p:txBody>
          <a:bodyPr wrap="square" numCol="2" spcCol="72000">
            <a:spAutoFit/>
          </a:bodyPr>
          <a:lstStyle>
            <a:lvl1pPr marL="0" indent="0">
              <a:buFontTx/>
              <a:buNone/>
              <a:defRPr sz="2400" b="1">
                <a:solidFill>
                  <a:schemeClr val="tx2"/>
                </a:solidFill>
              </a:defRPr>
            </a:lvl1pPr>
            <a:lvl2pPr marL="0" indent="0">
              <a:spcBef>
                <a:spcPts val="0"/>
              </a:spcBef>
              <a:buFontTx/>
              <a:buNone/>
              <a:defRPr sz="1600"/>
            </a:lvl2pPr>
            <a:lvl3pPr marL="0" indent="0">
              <a:spcBef>
                <a:spcPts val="0"/>
              </a:spcBef>
              <a:buFontTx/>
              <a:buNone/>
              <a:defRPr sz="1600"/>
            </a:lvl3pPr>
            <a:lvl4pPr marL="0" indent="0">
              <a:spcBef>
                <a:spcPts val="0"/>
              </a:spcBef>
              <a:buFontTx/>
              <a:buNone/>
              <a:defRPr sz="1600"/>
            </a:lvl4pPr>
            <a:lvl5pPr marL="0" indent="0">
              <a:spcBef>
                <a:spcPts val="0"/>
              </a:spcBef>
              <a:buFontTx/>
              <a:buNone/>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3033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section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75D074-9A62-4F8C-8EFB-EF056BF39A65}"/>
              </a:ext>
            </a:extLst>
          </p:cNvPr>
          <p:cNvSpPr/>
          <p:nvPr userDrawn="1"/>
        </p:nvSpPr>
        <p:spPr>
          <a:xfrm>
            <a:off x="0" y="0"/>
            <a:ext cx="12192000" cy="6864350"/>
          </a:xfrm>
          <a:prstGeom prst="rect">
            <a:avLst/>
          </a:prstGeom>
          <a:gradFill flip="none" rotWithShape="1">
            <a:gsLst>
              <a:gs pos="75000">
                <a:srgbClr val="002776"/>
              </a:gs>
              <a:gs pos="25000">
                <a:srgbClr val="D52B1E"/>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 name="Group 18">
            <a:extLst>
              <a:ext uri="{FF2B5EF4-FFF2-40B4-BE49-F238E27FC236}">
                <a16:creationId xmlns:a16="http://schemas.microsoft.com/office/drawing/2014/main" id="{B9C1698D-4EAC-47BF-A19D-EB9E07AA0ED1}"/>
              </a:ext>
            </a:extLst>
          </p:cNvPr>
          <p:cNvGrpSpPr>
            <a:grpSpLocks noChangeAspect="1"/>
          </p:cNvGrpSpPr>
          <p:nvPr userDrawn="1"/>
        </p:nvGrpSpPr>
        <p:grpSpPr bwMode="auto">
          <a:xfrm>
            <a:off x="6034088" y="3175"/>
            <a:ext cx="6157912" cy="6851650"/>
            <a:chOff x="3801" y="2"/>
            <a:chExt cx="3879" cy="4316"/>
          </a:xfrm>
          <a:solidFill>
            <a:schemeClr val="bg1"/>
          </a:solidFill>
        </p:grpSpPr>
        <p:sp>
          <p:nvSpPr>
            <p:cNvPr id="11" name="Freeform 19">
              <a:extLst>
                <a:ext uri="{FF2B5EF4-FFF2-40B4-BE49-F238E27FC236}">
                  <a16:creationId xmlns:a16="http://schemas.microsoft.com/office/drawing/2014/main" id="{8DF2BDCA-B36C-4E1D-B0B0-3EB26C091127}"/>
                </a:ext>
              </a:extLst>
            </p:cNvPr>
            <p:cNvSpPr>
              <a:spLocks/>
            </p:cNvSpPr>
            <p:nvPr/>
          </p:nvSpPr>
          <p:spPr bwMode="auto">
            <a:xfrm>
              <a:off x="5487" y="2"/>
              <a:ext cx="2193" cy="4316"/>
            </a:xfrm>
            <a:custGeom>
              <a:avLst/>
              <a:gdLst>
                <a:gd name="T0" fmla="*/ 262 w 1096"/>
                <a:gd name="T1" fmla="*/ 1753 h 2158"/>
                <a:gd name="T2" fmla="*/ 125 w 1096"/>
                <a:gd name="T3" fmla="*/ 911 h 2158"/>
                <a:gd name="T4" fmla="*/ 637 w 1096"/>
                <a:gd name="T5" fmla="*/ 243 h 2158"/>
                <a:gd name="T6" fmla="*/ 1096 w 1096"/>
                <a:gd name="T7" fmla="*/ 988 h 2158"/>
                <a:gd name="T8" fmla="*/ 1096 w 1096"/>
                <a:gd name="T9" fmla="*/ 892 h 2158"/>
                <a:gd name="T10" fmla="*/ 546 w 1096"/>
                <a:gd name="T11" fmla="*/ 0 h 2158"/>
                <a:gd name="T12" fmla="*/ 487 w 1096"/>
                <a:gd name="T13" fmla="*/ 0 h 2158"/>
                <a:gd name="T14" fmla="*/ 610 w 1096"/>
                <a:gd name="T15" fmla="*/ 201 h 2158"/>
                <a:gd name="T16" fmla="*/ 75 w 1096"/>
                <a:gd name="T17" fmla="*/ 899 h 2158"/>
                <a:gd name="T18" fmla="*/ 218 w 1096"/>
                <a:gd name="T19" fmla="*/ 1779 h 2158"/>
                <a:gd name="T20" fmla="*/ 600 w 1096"/>
                <a:gd name="T21" fmla="*/ 2158 h 2158"/>
                <a:gd name="T22" fmla="*/ 703 w 1096"/>
                <a:gd name="T23" fmla="*/ 2158 h 2158"/>
                <a:gd name="T24" fmla="*/ 262 w 1096"/>
                <a:gd name="T25" fmla="*/ 1753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6" h="2158">
                  <a:moveTo>
                    <a:pt x="262" y="1753"/>
                  </a:moveTo>
                  <a:cubicBezTo>
                    <a:pt x="101" y="1493"/>
                    <a:pt x="52" y="1194"/>
                    <a:pt x="125" y="911"/>
                  </a:cubicBezTo>
                  <a:cubicBezTo>
                    <a:pt x="195" y="637"/>
                    <a:pt x="376" y="401"/>
                    <a:pt x="637" y="243"/>
                  </a:cubicBezTo>
                  <a:cubicBezTo>
                    <a:pt x="1096" y="988"/>
                    <a:pt x="1096" y="988"/>
                    <a:pt x="1096" y="988"/>
                  </a:cubicBezTo>
                  <a:cubicBezTo>
                    <a:pt x="1096" y="892"/>
                    <a:pt x="1096" y="892"/>
                    <a:pt x="1096" y="892"/>
                  </a:cubicBezTo>
                  <a:cubicBezTo>
                    <a:pt x="546" y="0"/>
                    <a:pt x="546" y="0"/>
                    <a:pt x="546" y="0"/>
                  </a:cubicBezTo>
                  <a:cubicBezTo>
                    <a:pt x="487" y="0"/>
                    <a:pt x="487" y="0"/>
                    <a:pt x="487" y="0"/>
                  </a:cubicBezTo>
                  <a:cubicBezTo>
                    <a:pt x="610" y="201"/>
                    <a:pt x="610" y="201"/>
                    <a:pt x="610" y="201"/>
                  </a:cubicBezTo>
                  <a:cubicBezTo>
                    <a:pt x="338" y="365"/>
                    <a:pt x="149" y="612"/>
                    <a:pt x="75" y="899"/>
                  </a:cubicBezTo>
                  <a:cubicBezTo>
                    <a:pt x="0" y="1194"/>
                    <a:pt x="50" y="1507"/>
                    <a:pt x="218" y="1779"/>
                  </a:cubicBezTo>
                  <a:cubicBezTo>
                    <a:pt x="316" y="1938"/>
                    <a:pt x="448" y="2065"/>
                    <a:pt x="600" y="2158"/>
                  </a:cubicBezTo>
                  <a:cubicBezTo>
                    <a:pt x="703" y="2158"/>
                    <a:pt x="703" y="2158"/>
                    <a:pt x="703" y="2158"/>
                  </a:cubicBezTo>
                  <a:cubicBezTo>
                    <a:pt x="526" y="2068"/>
                    <a:pt x="372" y="1931"/>
                    <a:pt x="262" y="17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 name="Freeform 20">
              <a:extLst>
                <a:ext uri="{FF2B5EF4-FFF2-40B4-BE49-F238E27FC236}">
                  <a16:creationId xmlns:a16="http://schemas.microsoft.com/office/drawing/2014/main" id="{B0928341-D3C6-4CAB-8AF3-8D756275AE7E}"/>
                </a:ext>
              </a:extLst>
            </p:cNvPr>
            <p:cNvSpPr>
              <a:spLocks/>
            </p:cNvSpPr>
            <p:nvPr/>
          </p:nvSpPr>
          <p:spPr bwMode="auto">
            <a:xfrm>
              <a:off x="3801" y="2"/>
              <a:ext cx="1586" cy="4316"/>
            </a:xfrm>
            <a:custGeom>
              <a:avLst/>
              <a:gdLst>
                <a:gd name="T0" fmla="*/ 666 w 793"/>
                <a:gd name="T1" fmla="*/ 1965 h 2158"/>
                <a:gd name="T2" fmla="*/ 51 w 793"/>
                <a:gd name="T3" fmla="*/ 0 h 2158"/>
                <a:gd name="T4" fmla="*/ 0 w 793"/>
                <a:gd name="T5" fmla="*/ 0 h 2158"/>
                <a:gd name="T6" fmla="*/ 623 w 793"/>
                <a:gd name="T7" fmla="*/ 1990 h 2158"/>
                <a:gd name="T8" fmla="*/ 731 w 793"/>
                <a:gd name="T9" fmla="*/ 2158 h 2158"/>
                <a:gd name="T10" fmla="*/ 793 w 793"/>
                <a:gd name="T11" fmla="*/ 2158 h 2158"/>
                <a:gd name="T12" fmla="*/ 666 w 793"/>
                <a:gd name="T13" fmla="*/ 1965 h 2158"/>
              </a:gdLst>
              <a:ahLst/>
              <a:cxnLst>
                <a:cxn ang="0">
                  <a:pos x="T0" y="T1"/>
                </a:cxn>
                <a:cxn ang="0">
                  <a:pos x="T2" y="T3"/>
                </a:cxn>
                <a:cxn ang="0">
                  <a:pos x="T4" y="T5"/>
                </a:cxn>
                <a:cxn ang="0">
                  <a:pos x="T6" y="T7"/>
                </a:cxn>
                <a:cxn ang="0">
                  <a:pos x="T8" y="T9"/>
                </a:cxn>
                <a:cxn ang="0">
                  <a:pos x="T10" y="T11"/>
                </a:cxn>
                <a:cxn ang="0">
                  <a:pos x="T12" y="T13"/>
                </a:cxn>
              </a:cxnLst>
              <a:rect l="0" t="0" r="r" b="b"/>
              <a:pathLst>
                <a:path w="793" h="2158">
                  <a:moveTo>
                    <a:pt x="666" y="1965"/>
                  </a:moveTo>
                  <a:cubicBezTo>
                    <a:pt x="270" y="1322"/>
                    <a:pt x="80" y="651"/>
                    <a:pt x="51" y="0"/>
                  </a:cubicBezTo>
                  <a:cubicBezTo>
                    <a:pt x="0" y="0"/>
                    <a:pt x="0" y="0"/>
                    <a:pt x="0" y="0"/>
                  </a:cubicBezTo>
                  <a:cubicBezTo>
                    <a:pt x="29" y="660"/>
                    <a:pt x="221" y="1339"/>
                    <a:pt x="623" y="1990"/>
                  </a:cubicBezTo>
                  <a:cubicBezTo>
                    <a:pt x="658" y="2047"/>
                    <a:pt x="694" y="2103"/>
                    <a:pt x="731" y="2158"/>
                  </a:cubicBezTo>
                  <a:cubicBezTo>
                    <a:pt x="793" y="2158"/>
                    <a:pt x="793" y="2158"/>
                    <a:pt x="793" y="2158"/>
                  </a:cubicBezTo>
                  <a:cubicBezTo>
                    <a:pt x="749" y="2095"/>
                    <a:pt x="707" y="2031"/>
                    <a:pt x="666" y="19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3" name="Titre 11">
            <a:extLst>
              <a:ext uri="{FF2B5EF4-FFF2-40B4-BE49-F238E27FC236}">
                <a16:creationId xmlns:a16="http://schemas.microsoft.com/office/drawing/2014/main" id="{29605260-D30D-496E-BD79-BD78D7684078}"/>
              </a:ext>
            </a:extLst>
          </p:cNvPr>
          <p:cNvSpPr>
            <a:spLocks noGrp="1"/>
          </p:cNvSpPr>
          <p:nvPr>
            <p:ph type="title"/>
          </p:nvPr>
        </p:nvSpPr>
        <p:spPr>
          <a:xfrm>
            <a:off x="1065498" y="2578568"/>
            <a:ext cx="5328046" cy="1366528"/>
          </a:xfrm>
        </p:spPr>
        <p:txBody>
          <a:bodyPr wrap="square" anchor="t" anchorCtr="0">
            <a:spAutoFit/>
          </a:bodyPr>
          <a:lstStyle>
            <a:lvl1pPr>
              <a:defRPr sz="4600" b="1">
                <a:solidFill>
                  <a:schemeClr val="bg1"/>
                </a:solidFill>
              </a:defRPr>
            </a:lvl1pPr>
          </a:lstStyle>
          <a:p>
            <a:r>
              <a:rPr lang="fr-FR"/>
              <a:t>Modifiez le style du titre</a:t>
            </a:r>
          </a:p>
        </p:txBody>
      </p:sp>
      <p:sp>
        <p:nvSpPr>
          <p:cNvPr id="14" name="Espace réservé du texte 13">
            <a:extLst>
              <a:ext uri="{FF2B5EF4-FFF2-40B4-BE49-F238E27FC236}">
                <a16:creationId xmlns:a16="http://schemas.microsoft.com/office/drawing/2014/main" id="{70AF9960-FEA3-4035-9354-0410F7F5C1A2}"/>
              </a:ext>
            </a:extLst>
          </p:cNvPr>
          <p:cNvSpPr>
            <a:spLocks noGrp="1"/>
          </p:cNvSpPr>
          <p:nvPr>
            <p:ph type="body" sz="quarter" idx="10"/>
          </p:nvPr>
        </p:nvSpPr>
        <p:spPr>
          <a:xfrm>
            <a:off x="1065495" y="3967551"/>
            <a:ext cx="5328046" cy="757130"/>
          </a:xfrm>
        </p:spPr>
        <p:txBody>
          <a:bodyPr wrap="square">
            <a:spAutoFit/>
          </a:bodyPr>
          <a:lstStyle>
            <a:lvl1pPr>
              <a:buNone/>
              <a:defRPr sz="2400" b="0">
                <a:solidFill>
                  <a:schemeClr val="bg1"/>
                </a:solidFill>
              </a:defRPr>
            </a:lvl1pPr>
            <a:lvl2pPr>
              <a:defRPr sz="1800"/>
            </a:lvl2pPr>
            <a:lvl3pPr>
              <a:defRPr sz="1800"/>
            </a:lvl3pPr>
            <a:lvl4pPr>
              <a:defRPr sz="1800"/>
            </a:lvl4pPr>
            <a:lvl5pPr>
              <a:defRPr sz="1800"/>
            </a:lvl5pPr>
          </a:lstStyle>
          <a:p>
            <a:pPr lvl="0"/>
            <a:r>
              <a:rPr lang="fr-FR"/>
              <a:t>Cliquez pour modifier les styles du texte du masque</a:t>
            </a:r>
          </a:p>
        </p:txBody>
      </p:sp>
    </p:spTree>
    <p:extLst>
      <p:ext uri="{BB962C8B-B14F-4D97-AF65-F5344CB8AC3E}">
        <p14:creationId xmlns:p14="http://schemas.microsoft.com/office/powerpoint/2010/main" val="3905961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2">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B91E20-4238-41D9-B2BE-127EBE2FF000}"/>
              </a:ext>
            </a:extLst>
          </p:cNvPr>
          <p:cNvSpPr/>
          <p:nvPr userDrawn="1"/>
        </p:nvSpPr>
        <p:spPr>
          <a:xfrm>
            <a:off x="0" y="0"/>
            <a:ext cx="12192000" cy="68643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9" name="Group 4">
            <a:extLst>
              <a:ext uri="{FF2B5EF4-FFF2-40B4-BE49-F238E27FC236}">
                <a16:creationId xmlns:a16="http://schemas.microsoft.com/office/drawing/2014/main" id="{175A4D71-107C-4B0E-9235-861BC03952F6}"/>
              </a:ext>
            </a:extLst>
          </p:cNvPr>
          <p:cNvGrpSpPr>
            <a:grpSpLocks noChangeAspect="1"/>
          </p:cNvGrpSpPr>
          <p:nvPr userDrawn="1"/>
        </p:nvGrpSpPr>
        <p:grpSpPr bwMode="auto">
          <a:xfrm>
            <a:off x="4953000" y="3175"/>
            <a:ext cx="7239000" cy="6851650"/>
            <a:chOff x="3120" y="2"/>
            <a:chExt cx="4560" cy="4316"/>
          </a:xfrm>
          <a:solidFill>
            <a:schemeClr val="bg1"/>
          </a:solidFill>
        </p:grpSpPr>
        <p:sp>
          <p:nvSpPr>
            <p:cNvPr id="15" name="Freeform 5">
              <a:extLst>
                <a:ext uri="{FF2B5EF4-FFF2-40B4-BE49-F238E27FC236}">
                  <a16:creationId xmlns:a16="http://schemas.microsoft.com/office/drawing/2014/main" id="{E5A8EBED-9A4B-44A3-850F-08D0BC91DE92}"/>
                </a:ext>
              </a:extLst>
            </p:cNvPr>
            <p:cNvSpPr>
              <a:spLocks/>
            </p:cNvSpPr>
            <p:nvPr/>
          </p:nvSpPr>
          <p:spPr bwMode="auto">
            <a:xfrm>
              <a:off x="4938" y="1168"/>
              <a:ext cx="2742" cy="3150"/>
            </a:xfrm>
            <a:custGeom>
              <a:avLst/>
              <a:gdLst>
                <a:gd name="T0" fmla="*/ 333 w 1371"/>
                <a:gd name="T1" fmla="*/ 1527 h 1575"/>
                <a:gd name="T2" fmla="*/ 515 w 1371"/>
                <a:gd name="T3" fmla="*/ 256 h 1575"/>
                <a:gd name="T4" fmla="*/ 1181 w 1371"/>
                <a:gd name="T5" fmla="*/ 78 h 1575"/>
                <a:gd name="T6" fmla="*/ 1371 w 1371"/>
                <a:gd name="T7" fmla="*/ 130 h 1575"/>
                <a:gd name="T8" fmla="*/ 1371 w 1371"/>
                <a:gd name="T9" fmla="*/ 86 h 1575"/>
                <a:gd name="T10" fmla="*/ 1187 w 1371"/>
                <a:gd name="T11" fmla="*/ 37 h 1575"/>
                <a:gd name="T12" fmla="*/ 490 w 1371"/>
                <a:gd name="T13" fmla="*/ 223 h 1575"/>
                <a:gd name="T14" fmla="*/ 301 w 1371"/>
                <a:gd name="T15" fmla="*/ 1552 h 1575"/>
                <a:gd name="T16" fmla="*/ 270 w 1371"/>
                <a:gd name="T17" fmla="*/ 1575 h 1575"/>
                <a:gd name="T18" fmla="*/ 338 w 1371"/>
                <a:gd name="T19" fmla="*/ 1575 h 1575"/>
                <a:gd name="T20" fmla="*/ 1371 w 1371"/>
                <a:gd name="T21" fmla="*/ 785 h 1575"/>
                <a:gd name="T22" fmla="*/ 1371 w 1371"/>
                <a:gd name="T23" fmla="*/ 734 h 1575"/>
                <a:gd name="T24" fmla="*/ 333 w 1371"/>
                <a:gd name="T25" fmla="*/ 1527 h 1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71" h="1575">
                  <a:moveTo>
                    <a:pt x="333" y="1527"/>
                  </a:moveTo>
                  <a:cubicBezTo>
                    <a:pt x="46" y="1120"/>
                    <a:pt x="126" y="553"/>
                    <a:pt x="515" y="256"/>
                  </a:cubicBezTo>
                  <a:cubicBezTo>
                    <a:pt x="711" y="106"/>
                    <a:pt x="948" y="42"/>
                    <a:pt x="1181" y="78"/>
                  </a:cubicBezTo>
                  <a:cubicBezTo>
                    <a:pt x="1247" y="88"/>
                    <a:pt x="1310" y="105"/>
                    <a:pt x="1371" y="130"/>
                  </a:cubicBezTo>
                  <a:cubicBezTo>
                    <a:pt x="1371" y="86"/>
                    <a:pt x="1371" y="86"/>
                    <a:pt x="1371" y="86"/>
                  </a:cubicBezTo>
                  <a:cubicBezTo>
                    <a:pt x="1312" y="63"/>
                    <a:pt x="1250" y="47"/>
                    <a:pt x="1187" y="37"/>
                  </a:cubicBezTo>
                  <a:cubicBezTo>
                    <a:pt x="943" y="0"/>
                    <a:pt x="696" y="66"/>
                    <a:pt x="490" y="223"/>
                  </a:cubicBezTo>
                  <a:cubicBezTo>
                    <a:pt x="84" y="534"/>
                    <a:pt x="0" y="1126"/>
                    <a:pt x="301" y="1552"/>
                  </a:cubicBezTo>
                  <a:cubicBezTo>
                    <a:pt x="270" y="1575"/>
                    <a:pt x="270" y="1575"/>
                    <a:pt x="270" y="1575"/>
                  </a:cubicBezTo>
                  <a:cubicBezTo>
                    <a:pt x="338" y="1575"/>
                    <a:pt x="338" y="1575"/>
                    <a:pt x="338" y="1575"/>
                  </a:cubicBezTo>
                  <a:cubicBezTo>
                    <a:pt x="1371" y="785"/>
                    <a:pt x="1371" y="785"/>
                    <a:pt x="1371" y="785"/>
                  </a:cubicBezTo>
                  <a:cubicBezTo>
                    <a:pt x="1371" y="734"/>
                    <a:pt x="1371" y="734"/>
                    <a:pt x="1371" y="734"/>
                  </a:cubicBezTo>
                  <a:lnTo>
                    <a:pt x="333" y="15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6" name="Freeform 6">
              <a:extLst>
                <a:ext uri="{FF2B5EF4-FFF2-40B4-BE49-F238E27FC236}">
                  <a16:creationId xmlns:a16="http://schemas.microsoft.com/office/drawing/2014/main" id="{9EB2324A-CB9B-49B1-9220-DA50C637F247}"/>
                </a:ext>
              </a:extLst>
            </p:cNvPr>
            <p:cNvSpPr>
              <a:spLocks/>
            </p:cNvSpPr>
            <p:nvPr/>
          </p:nvSpPr>
          <p:spPr bwMode="auto">
            <a:xfrm>
              <a:off x="3120" y="2"/>
              <a:ext cx="4280" cy="4316"/>
            </a:xfrm>
            <a:custGeom>
              <a:avLst/>
              <a:gdLst>
                <a:gd name="T0" fmla="*/ 1218 w 2140"/>
                <a:gd name="T1" fmla="*/ 503 h 2158"/>
                <a:gd name="T2" fmla="*/ 2140 w 2140"/>
                <a:gd name="T3" fmla="*/ 0 h 2158"/>
                <a:gd name="T4" fmla="*/ 2022 w 2140"/>
                <a:gd name="T5" fmla="*/ 0 h 2158"/>
                <a:gd name="T6" fmla="*/ 1194 w 2140"/>
                <a:gd name="T7" fmla="*/ 470 h 2158"/>
                <a:gd name="T8" fmla="*/ 0 w 2140"/>
                <a:gd name="T9" fmla="*/ 2158 h 2158"/>
                <a:gd name="T10" fmla="*/ 43 w 2140"/>
                <a:gd name="T11" fmla="*/ 2158 h 2158"/>
                <a:gd name="T12" fmla="*/ 1218 w 2140"/>
                <a:gd name="T13" fmla="*/ 503 h 2158"/>
              </a:gdLst>
              <a:ahLst/>
              <a:cxnLst>
                <a:cxn ang="0">
                  <a:pos x="T0" y="T1"/>
                </a:cxn>
                <a:cxn ang="0">
                  <a:pos x="T2" y="T3"/>
                </a:cxn>
                <a:cxn ang="0">
                  <a:pos x="T4" y="T5"/>
                </a:cxn>
                <a:cxn ang="0">
                  <a:pos x="T6" y="T7"/>
                </a:cxn>
                <a:cxn ang="0">
                  <a:pos x="T8" y="T9"/>
                </a:cxn>
                <a:cxn ang="0">
                  <a:pos x="T10" y="T11"/>
                </a:cxn>
                <a:cxn ang="0">
                  <a:pos x="T12" y="T13"/>
                </a:cxn>
              </a:cxnLst>
              <a:rect l="0" t="0" r="r" b="b"/>
              <a:pathLst>
                <a:path w="2140" h="2158">
                  <a:moveTo>
                    <a:pt x="1218" y="503"/>
                  </a:moveTo>
                  <a:cubicBezTo>
                    <a:pt x="1514" y="277"/>
                    <a:pt x="1825" y="112"/>
                    <a:pt x="2140" y="0"/>
                  </a:cubicBezTo>
                  <a:cubicBezTo>
                    <a:pt x="2022" y="0"/>
                    <a:pt x="2022" y="0"/>
                    <a:pt x="2022" y="0"/>
                  </a:cubicBezTo>
                  <a:cubicBezTo>
                    <a:pt x="1739" y="111"/>
                    <a:pt x="1461" y="266"/>
                    <a:pt x="1194" y="470"/>
                  </a:cubicBezTo>
                  <a:cubicBezTo>
                    <a:pt x="591" y="930"/>
                    <a:pt x="206" y="1527"/>
                    <a:pt x="0" y="2158"/>
                  </a:cubicBezTo>
                  <a:cubicBezTo>
                    <a:pt x="43" y="2158"/>
                    <a:pt x="43" y="2158"/>
                    <a:pt x="43" y="2158"/>
                  </a:cubicBezTo>
                  <a:cubicBezTo>
                    <a:pt x="247" y="1539"/>
                    <a:pt x="627" y="955"/>
                    <a:pt x="1218" y="50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3" name="Titre 11">
            <a:extLst>
              <a:ext uri="{FF2B5EF4-FFF2-40B4-BE49-F238E27FC236}">
                <a16:creationId xmlns:a16="http://schemas.microsoft.com/office/drawing/2014/main" id="{29605260-D30D-496E-BD79-BD78D7684078}"/>
              </a:ext>
            </a:extLst>
          </p:cNvPr>
          <p:cNvSpPr>
            <a:spLocks noGrp="1"/>
          </p:cNvSpPr>
          <p:nvPr>
            <p:ph type="title"/>
          </p:nvPr>
        </p:nvSpPr>
        <p:spPr>
          <a:xfrm>
            <a:off x="1065498" y="2578568"/>
            <a:ext cx="5328046" cy="1366528"/>
          </a:xfrm>
        </p:spPr>
        <p:txBody>
          <a:bodyPr wrap="square" anchor="t" anchorCtr="0">
            <a:spAutoFit/>
          </a:bodyPr>
          <a:lstStyle>
            <a:lvl1pPr>
              <a:defRPr sz="4600" b="1">
                <a:solidFill>
                  <a:schemeClr val="bg1"/>
                </a:solidFill>
              </a:defRPr>
            </a:lvl1pPr>
          </a:lstStyle>
          <a:p>
            <a:r>
              <a:rPr lang="fr-FR"/>
              <a:t>Modifiez le style du titre</a:t>
            </a:r>
          </a:p>
        </p:txBody>
      </p:sp>
      <p:sp>
        <p:nvSpPr>
          <p:cNvPr id="14" name="Espace réservé du texte 13">
            <a:extLst>
              <a:ext uri="{FF2B5EF4-FFF2-40B4-BE49-F238E27FC236}">
                <a16:creationId xmlns:a16="http://schemas.microsoft.com/office/drawing/2014/main" id="{70AF9960-FEA3-4035-9354-0410F7F5C1A2}"/>
              </a:ext>
            </a:extLst>
          </p:cNvPr>
          <p:cNvSpPr>
            <a:spLocks noGrp="1"/>
          </p:cNvSpPr>
          <p:nvPr>
            <p:ph type="body" sz="quarter" idx="10"/>
          </p:nvPr>
        </p:nvSpPr>
        <p:spPr>
          <a:xfrm>
            <a:off x="1065495" y="3967551"/>
            <a:ext cx="5328046" cy="757130"/>
          </a:xfrm>
        </p:spPr>
        <p:txBody>
          <a:bodyPr wrap="square">
            <a:spAutoFit/>
          </a:bodyPr>
          <a:lstStyle>
            <a:lvl1pPr>
              <a:buNone/>
              <a:defRPr sz="2400" b="0">
                <a:solidFill>
                  <a:schemeClr val="bg1"/>
                </a:solidFill>
              </a:defRPr>
            </a:lvl1pPr>
            <a:lvl2pPr>
              <a:defRPr sz="1800"/>
            </a:lvl2pPr>
            <a:lvl3pPr>
              <a:defRPr sz="1800"/>
            </a:lvl3pPr>
            <a:lvl4pPr>
              <a:defRPr sz="1800"/>
            </a:lvl4pPr>
            <a:lvl5pPr>
              <a:defRPr sz="1800"/>
            </a:lvl5pPr>
          </a:lstStyle>
          <a:p>
            <a:pPr lvl="0"/>
            <a:r>
              <a:rPr lang="fr-FR"/>
              <a:t>Cliquez pour modifier les styles du texte du masque</a:t>
            </a:r>
          </a:p>
        </p:txBody>
      </p:sp>
    </p:spTree>
    <p:extLst>
      <p:ext uri="{BB962C8B-B14F-4D97-AF65-F5344CB8AC3E}">
        <p14:creationId xmlns:p14="http://schemas.microsoft.com/office/powerpoint/2010/main" val="4228606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3">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D70A537-9432-43A0-B1DA-F8E9911769A4}"/>
              </a:ext>
            </a:extLst>
          </p:cNvPr>
          <p:cNvSpPr/>
          <p:nvPr userDrawn="1"/>
        </p:nvSpPr>
        <p:spPr>
          <a:xfrm>
            <a:off x="0" y="0"/>
            <a:ext cx="12192000" cy="68643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reeform 5">
            <a:extLst>
              <a:ext uri="{FF2B5EF4-FFF2-40B4-BE49-F238E27FC236}">
                <a16:creationId xmlns:a16="http://schemas.microsoft.com/office/drawing/2014/main" id="{698AFB28-87B7-458B-A44B-0A5F3243DDFE}"/>
              </a:ext>
            </a:extLst>
          </p:cNvPr>
          <p:cNvSpPr>
            <a:spLocks/>
          </p:cNvSpPr>
          <p:nvPr userDrawn="1"/>
        </p:nvSpPr>
        <p:spPr bwMode="auto">
          <a:xfrm>
            <a:off x="5929313" y="0"/>
            <a:ext cx="6262687" cy="6858000"/>
          </a:xfrm>
          <a:custGeom>
            <a:avLst/>
            <a:gdLst>
              <a:gd name="T0" fmla="*/ 258 w 1972"/>
              <a:gd name="T1" fmla="*/ 2160 h 2160"/>
              <a:gd name="T2" fmla="*/ 329 w 1972"/>
              <a:gd name="T3" fmla="*/ 2160 h 2160"/>
              <a:gd name="T4" fmla="*/ 726 w 1972"/>
              <a:gd name="T5" fmla="*/ 505 h 2160"/>
              <a:gd name="T6" fmla="*/ 1972 w 1972"/>
              <a:gd name="T7" fmla="*/ 2101 h 2160"/>
              <a:gd name="T8" fmla="*/ 1972 w 1972"/>
              <a:gd name="T9" fmla="*/ 1997 h 2160"/>
              <a:gd name="T10" fmla="*/ 778 w 1972"/>
              <a:gd name="T11" fmla="*/ 467 h 2160"/>
              <a:gd name="T12" fmla="*/ 1972 w 1972"/>
              <a:gd name="T13" fmla="*/ 263 h 2160"/>
              <a:gd name="T14" fmla="*/ 1972 w 1972"/>
              <a:gd name="T15" fmla="*/ 198 h 2160"/>
              <a:gd name="T16" fmla="*/ 739 w 1972"/>
              <a:gd name="T17" fmla="*/ 417 h 2160"/>
              <a:gd name="T18" fmla="*/ 413 w 1972"/>
              <a:gd name="T19" fmla="*/ 0 h 2160"/>
              <a:gd name="T20" fmla="*/ 332 w 1972"/>
              <a:gd name="T21" fmla="*/ 0 h 2160"/>
              <a:gd name="T22" fmla="*/ 687 w 1972"/>
              <a:gd name="T23" fmla="*/ 455 h 2160"/>
              <a:gd name="T24" fmla="*/ 258 w 1972"/>
              <a:gd name="T25" fmla="*/ 2160 h 2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72" h="2160">
                <a:moveTo>
                  <a:pt x="258" y="2160"/>
                </a:moveTo>
                <a:cubicBezTo>
                  <a:pt x="329" y="2160"/>
                  <a:pt x="329" y="2160"/>
                  <a:pt x="329" y="2160"/>
                </a:cubicBezTo>
                <a:cubicBezTo>
                  <a:pt x="67" y="1589"/>
                  <a:pt x="216" y="902"/>
                  <a:pt x="726" y="505"/>
                </a:cubicBezTo>
                <a:cubicBezTo>
                  <a:pt x="1972" y="2101"/>
                  <a:pt x="1972" y="2101"/>
                  <a:pt x="1972" y="2101"/>
                </a:cubicBezTo>
                <a:cubicBezTo>
                  <a:pt x="1972" y="1997"/>
                  <a:pt x="1972" y="1997"/>
                  <a:pt x="1972" y="1997"/>
                </a:cubicBezTo>
                <a:cubicBezTo>
                  <a:pt x="778" y="467"/>
                  <a:pt x="778" y="467"/>
                  <a:pt x="778" y="467"/>
                </a:cubicBezTo>
                <a:cubicBezTo>
                  <a:pt x="1133" y="216"/>
                  <a:pt x="1573" y="154"/>
                  <a:pt x="1972" y="263"/>
                </a:cubicBezTo>
                <a:cubicBezTo>
                  <a:pt x="1972" y="198"/>
                  <a:pt x="1972" y="198"/>
                  <a:pt x="1972" y="198"/>
                </a:cubicBezTo>
                <a:cubicBezTo>
                  <a:pt x="1559" y="90"/>
                  <a:pt x="1105" y="157"/>
                  <a:pt x="739" y="417"/>
                </a:cubicBezTo>
                <a:cubicBezTo>
                  <a:pt x="413" y="0"/>
                  <a:pt x="413" y="0"/>
                  <a:pt x="413" y="0"/>
                </a:cubicBezTo>
                <a:cubicBezTo>
                  <a:pt x="332" y="0"/>
                  <a:pt x="332" y="0"/>
                  <a:pt x="332" y="0"/>
                </a:cubicBezTo>
                <a:cubicBezTo>
                  <a:pt x="687" y="455"/>
                  <a:pt x="687" y="455"/>
                  <a:pt x="687" y="455"/>
                </a:cubicBezTo>
                <a:cubicBezTo>
                  <a:pt x="160" y="865"/>
                  <a:pt x="0" y="1568"/>
                  <a:pt x="258" y="216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r-FR"/>
          </a:p>
        </p:txBody>
      </p:sp>
      <p:sp>
        <p:nvSpPr>
          <p:cNvPr id="13" name="Titre 11">
            <a:extLst>
              <a:ext uri="{FF2B5EF4-FFF2-40B4-BE49-F238E27FC236}">
                <a16:creationId xmlns:a16="http://schemas.microsoft.com/office/drawing/2014/main" id="{29605260-D30D-496E-BD79-BD78D7684078}"/>
              </a:ext>
            </a:extLst>
          </p:cNvPr>
          <p:cNvSpPr>
            <a:spLocks noGrp="1"/>
          </p:cNvSpPr>
          <p:nvPr>
            <p:ph type="title"/>
          </p:nvPr>
        </p:nvSpPr>
        <p:spPr>
          <a:xfrm>
            <a:off x="1065498" y="2578568"/>
            <a:ext cx="5328046" cy="1366528"/>
          </a:xfrm>
        </p:spPr>
        <p:txBody>
          <a:bodyPr wrap="square" anchor="t" anchorCtr="0">
            <a:spAutoFit/>
          </a:bodyPr>
          <a:lstStyle>
            <a:lvl1pPr>
              <a:defRPr sz="4600" b="1">
                <a:solidFill>
                  <a:schemeClr val="bg1"/>
                </a:solidFill>
              </a:defRPr>
            </a:lvl1pPr>
          </a:lstStyle>
          <a:p>
            <a:r>
              <a:rPr lang="fr-FR"/>
              <a:t>Modifiez le style du titre</a:t>
            </a:r>
          </a:p>
        </p:txBody>
      </p:sp>
      <p:sp>
        <p:nvSpPr>
          <p:cNvPr id="14" name="Espace réservé du texte 13">
            <a:extLst>
              <a:ext uri="{FF2B5EF4-FFF2-40B4-BE49-F238E27FC236}">
                <a16:creationId xmlns:a16="http://schemas.microsoft.com/office/drawing/2014/main" id="{70AF9960-FEA3-4035-9354-0410F7F5C1A2}"/>
              </a:ext>
            </a:extLst>
          </p:cNvPr>
          <p:cNvSpPr>
            <a:spLocks noGrp="1"/>
          </p:cNvSpPr>
          <p:nvPr>
            <p:ph type="body" sz="quarter" idx="10"/>
          </p:nvPr>
        </p:nvSpPr>
        <p:spPr>
          <a:xfrm>
            <a:off x="1065495" y="3967551"/>
            <a:ext cx="5328046" cy="757130"/>
          </a:xfrm>
        </p:spPr>
        <p:txBody>
          <a:bodyPr wrap="square">
            <a:spAutoFit/>
          </a:bodyPr>
          <a:lstStyle>
            <a:lvl1pPr>
              <a:buNone/>
              <a:defRPr sz="2400" b="0">
                <a:solidFill>
                  <a:schemeClr val="bg1"/>
                </a:solidFill>
              </a:defRPr>
            </a:lvl1pPr>
            <a:lvl2pPr>
              <a:defRPr sz="1800"/>
            </a:lvl2pPr>
            <a:lvl3pPr>
              <a:defRPr sz="1800"/>
            </a:lvl3pPr>
            <a:lvl4pPr>
              <a:defRPr sz="1800"/>
            </a:lvl4pPr>
            <a:lvl5pPr>
              <a:defRPr sz="1800"/>
            </a:lvl5pPr>
          </a:lstStyle>
          <a:p>
            <a:pPr lvl="0"/>
            <a:r>
              <a:rPr lang="fr-FR"/>
              <a:t>Cliquez pour modifier les styles du texte du masque</a:t>
            </a:r>
          </a:p>
        </p:txBody>
      </p:sp>
    </p:spTree>
    <p:extLst>
      <p:ext uri="{BB962C8B-B14F-4D97-AF65-F5344CB8AC3E}">
        <p14:creationId xmlns:p14="http://schemas.microsoft.com/office/powerpoint/2010/main" val="1163023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 Photo">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BD27CA9B-A68B-46A7-B449-EB5278477FFF}"/>
              </a:ext>
            </a:extLst>
          </p:cNvPr>
          <p:cNvGrpSpPr>
            <a:grpSpLocks noChangeAspect="1"/>
          </p:cNvGrpSpPr>
          <p:nvPr userDrawn="1"/>
        </p:nvGrpSpPr>
        <p:grpSpPr bwMode="auto">
          <a:xfrm>
            <a:off x="-1" y="6368468"/>
            <a:ext cx="11448789" cy="82012"/>
            <a:chOff x="0" y="2134"/>
            <a:chExt cx="7678" cy="55"/>
          </a:xfrm>
          <a:gradFill>
            <a:gsLst>
              <a:gs pos="75000">
                <a:srgbClr val="002776"/>
              </a:gs>
              <a:gs pos="25000">
                <a:srgbClr val="D52B1E"/>
              </a:gs>
            </a:gsLst>
            <a:lin ang="8400000" scaled="0"/>
          </a:gradFill>
        </p:grpSpPr>
        <p:sp>
          <p:nvSpPr>
            <p:cNvPr id="7" name="Freeform 5">
              <a:extLst>
                <a:ext uri="{FF2B5EF4-FFF2-40B4-BE49-F238E27FC236}">
                  <a16:creationId xmlns:a16="http://schemas.microsoft.com/office/drawing/2014/main" id="{63340485-0CD5-4A51-9FF4-5D20D09C6DEA}"/>
                </a:ext>
              </a:extLst>
            </p:cNvPr>
            <p:cNvSpPr>
              <a:spLocks/>
            </p:cNvSpPr>
            <p:nvPr/>
          </p:nvSpPr>
          <p:spPr bwMode="auto">
            <a:xfrm>
              <a:off x="5462" y="2134"/>
              <a:ext cx="1046" cy="55"/>
            </a:xfrm>
            <a:custGeom>
              <a:avLst/>
              <a:gdLst>
                <a:gd name="T0" fmla="*/ 492 w 492"/>
                <a:gd name="T1" fmla="*/ 0 h 23"/>
                <a:gd name="T2" fmla="*/ 0 w 492"/>
                <a:gd name="T3" fmla="*/ 0 h 23"/>
                <a:gd name="T4" fmla="*/ 0 w 492"/>
                <a:gd name="T5" fmla="*/ 11 h 23"/>
                <a:gd name="T6" fmla="*/ 0 w 492"/>
                <a:gd name="T7" fmla="*/ 23 h 23"/>
                <a:gd name="T8" fmla="*/ 492 w 492"/>
                <a:gd name="T9" fmla="*/ 23 h 23"/>
                <a:gd name="T10" fmla="*/ 492 w 492"/>
                <a:gd name="T11" fmla="*/ 11 h 23"/>
                <a:gd name="T12" fmla="*/ 492 w 492"/>
                <a:gd name="T13" fmla="*/ 0 h 23"/>
              </a:gdLst>
              <a:ahLst/>
              <a:cxnLst>
                <a:cxn ang="0">
                  <a:pos x="T0" y="T1"/>
                </a:cxn>
                <a:cxn ang="0">
                  <a:pos x="T2" y="T3"/>
                </a:cxn>
                <a:cxn ang="0">
                  <a:pos x="T4" y="T5"/>
                </a:cxn>
                <a:cxn ang="0">
                  <a:pos x="T6" y="T7"/>
                </a:cxn>
                <a:cxn ang="0">
                  <a:pos x="T8" y="T9"/>
                </a:cxn>
                <a:cxn ang="0">
                  <a:pos x="T10" y="T11"/>
                </a:cxn>
                <a:cxn ang="0">
                  <a:pos x="T12" y="T13"/>
                </a:cxn>
              </a:cxnLst>
              <a:rect l="0" t="0" r="r" b="b"/>
              <a:pathLst>
                <a:path w="492" h="23">
                  <a:moveTo>
                    <a:pt x="492" y="0"/>
                  </a:moveTo>
                  <a:cubicBezTo>
                    <a:pt x="0" y="0"/>
                    <a:pt x="0" y="0"/>
                    <a:pt x="0" y="0"/>
                  </a:cubicBezTo>
                  <a:cubicBezTo>
                    <a:pt x="0" y="4"/>
                    <a:pt x="0" y="8"/>
                    <a:pt x="0" y="11"/>
                  </a:cubicBezTo>
                  <a:cubicBezTo>
                    <a:pt x="0" y="15"/>
                    <a:pt x="0" y="19"/>
                    <a:pt x="0" y="23"/>
                  </a:cubicBezTo>
                  <a:cubicBezTo>
                    <a:pt x="492" y="23"/>
                    <a:pt x="492" y="23"/>
                    <a:pt x="492" y="23"/>
                  </a:cubicBezTo>
                  <a:cubicBezTo>
                    <a:pt x="492" y="19"/>
                    <a:pt x="492" y="15"/>
                    <a:pt x="492" y="11"/>
                  </a:cubicBezTo>
                  <a:cubicBezTo>
                    <a:pt x="492" y="8"/>
                    <a:pt x="492" y="4"/>
                    <a:pt x="49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8" name="Freeform 6">
              <a:extLst>
                <a:ext uri="{FF2B5EF4-FFF2-40B4-BE49-F238E27FC236}">
                  <a16:creationId xmlns:a16="http://schemas.microsoft.com/office/drawing/2014/main" id="{D934B0DB-55F0-4BFC-8E93-6859D5FC1678}"/>
                </a:ext>
              </a:extLst>
            </p:cNvPr>
            <p:cNvSpPr>
              <a:spLocks/>
            </p:cNvSpPr>
            <p:nvPr/>
          </p:nvSpPr>
          <p:spPr bwMode="auto">
            <a:xfrm>
              <a:off x="7172" y="2134"/>
              <a:ext cx="349" cy="55"/>
            </a:xfrm>
            <a:custGeom>
              <a:avLst/>
              <a:gdLst>
                <a:gd name="T0" fmla="*/ 349 w 349"/>
                <a:gd name="T1" fmla="*/ 0 h 55"/>
                <a:gd name="T2" fmla="*/ 0 w 349"/>
                <a:gd name="T3" fmla="*/ 0 h 55"/>
                <a:gd name="T4" fmla="*/ 47 w 349"/>
                <a:gd name="T5" fmla="*/ 55 h 55"/>
                <a:gd name="T6" fmla="*/ 349 w 349"/>
                <a:gd name="T7" fmla="*/ 55 h 55"/>
                <a:gd name="T8" fmla="*/ 349 w 349"/>
                <a:gd name="T9" fmla="*/ 0 h 55"/>
              </a:gdLst>
              <a:ahLst/>
              <a:cxnLst>
                <a:cxn ang="0">
                  <a:pos x="T0" y="T1"/>
                </a:cxn>
                <a:cxn ang="0">
                  <a:pos x="T2" y="T3"/>
                </a:cxn>
                <a:cxn ang="0">
                  <a:pos x="T4" y="T5"/>
                </a:cxn>
                <a:cxn ang="0">
                  <a:pos x="T6" y="T7"/>
                </a:cxn>
                <a:cxn ang="0">
                  <a:pos x="T8" y="T9"/>
                </a:cxn>
              </a:cxnLst>
              <a:rect l="0" t="0" r="r" b="b"/>
              <a:pathLst>
                <a:path w="349" h="55">
                  <a:moveTo>
                    <a:pt x="349" y="0"/>
                  </a:moveTo>
                  <a:lnTo>
                    <a:pt x="0" y="0"/>
                  </a:lnTo>
                  <a:lnTo>
                    <a:pt x="47" y="55"/>
                  </a:lnTo>
                  <a:lnTo>
                    <a:pt x="349" y="55"/>
                  </a:lnTo>
                  <a:lnTo>
                    <a:pt x="34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9" name="Freeform 7">
              <a:extLst>
                <a:ext uri="{FF2B5EF4-FFF2-40B4-BE49-F238E27FC236}">
                  <a16:creationId xmlns:a16="http://schemas.microsoft.com/office/drawing/2014/main" id="{D04073E4-197C-4531-889A-9D6BBC08788E}"/>
                </a:ext>
              </a:extLst>
            </p:cNvPr>
            <p:cNvSpPr>
              <a:spLocks/>
            </p:cNvSpPr>
            <p:nvPr/>
          </p:nvSpPr>
          <p:spPr bwMode="auto">
            <a:xfrm>
              <a:off x="0" y="2134"/>
              <a:ext cx="5416" cy="55"/>
            </a:xfrm>
            <a:custGeom>
              <a:avLst/>
              <a:gdLst>
                <a:gd name="T0" fmla="*/ 2547 w 2547"/>
                <a:gd name="T1" fmla="*/ 0 h 23"/>
                <a:gd name="T2" fmla="*/ 0 w 2547"/>
                <a:gd name="T3" fmla="*/ 0 h 23"/>
                <a:gd name="T4" fmla="*/ 0 w 2547"/>
                <a:gd name="T5" fmla="*/ 23 h 23"/>
                <a:gd name="T6" fmla="*/ 2547 w 2547"/>
                <a:gd name="T7" fmla="*/ 23 h 23"/>
                <a:gd name="T8" fmla="*/ 2547 w 2547"/>
                <a:gd name="T9" fmla="*/ 11 h 23"/>
                <a:gd name="T10" fmla="*/ 2547 w 2547"/>
                <a:gd name="T11" fmla="*/ 0 h 23"/>
              </a:gdLst>
              <a:ahLst/>
              <a:cxnLst>
                <a:cxn ang="0">
                  <a:pos x="T0" y="T1"/>
                </a:cxn>
                <a:cxn ang="0">
                  <a:pos x="T2" y="T3"/>
                </a:cxn>
                <a:cxn ang="0">
                  <a:pos x="T4" y="T5"/>
                </a:cxn>
                <a:cxn ang="0">
                  <a:pos x="T6" y="T7"/>
                </a:cxn>
                <a:cxn ang="0">
                  <a:pos x="T8" y="T9"/>
                </a:cxn>
                <a:cxn ang="0">
                  <a:pos x="T10" y="T11"/>
                </a:cxn>
              </a:cxnLst>
              <a:rect l="0" t="0" r="r" b="b"/>
              <a:pathLst>
                <a:path w="2547" h="23">
                  <a:moveTo>
                    <a:pt x="2547" y="0"/>
                  </a:moveTo>
                  <a:cubicBezTo>
                    <a:pt x="0" y="0"/>
                    <a:pt x="0" y="0"/>
                    <a:pt x="0" y="0"/>
                  </a:cubicBezTo>
                  <a:cubicBezTo>
                    <a:pt x="0" y="23"/>
                    <a:pt x="0" y="23"/>
                    <a:pt x="0" y="23"/>
                  </a:cubicBezTo>
                  <a:cubicBezTo>
                    <a:pt x="2547" y="23"/>
                    <a:pt x="2547" y="23"/>
                    <a:pt x="2547" y="23"/>
                  </a:cubicBezTo>
                  <a:cubicBezTo>
                    <a:pt x="2547" y="19"/>
                    <a:pt x="2547" y="15"/>
                    <a:pt x="2547" y="11"/>
                  </a:cubicBezTo>
                  <a:cubicBezTo>
                    <a:pt x="2547" y="8"/>
                    <a:pt x="2547" y="4"/>
                    <a:pt x="254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0" name="Freeform 8">
              <a:extLst>
                <a:ext uri="{FF2B5EF4-FFF2-40B4-BE49-F238E27FC236}">
                  <a16:creationId xmlns:a16="http://schemas.microsoft.com/office/drawing/2014/main" id="{ADB28324-69BA-46CD-94E3-19407E356827}"/>
                </a:ext>
              </a:extLst>
            </p:cNvPr>
            <p:cNvSpPr>
              <a:spLocks/>
            </p:cNvSpPr>
            <p:nvPr/>
          </p:nvSpPr>
          <p:spPr bwMode="auto">
            <a:xfrm>
              <a:off x="6555" y="2134"/>
              <a:ext cx="598" cy="55"/>
            </a:xfrm>
            <a:custGeom>
              <a:avLst/>
              <a:gdLst>
                <a:gd name="T0" fmla="*/ 0 w 281"/>
                <a:gd name="T1" fmla="*/ 0 h 23"/>
                <a:gd name="T2" fmla="*/ 0 w 281"/>
                <a:gd name="T3" fmla="*/ 11 h 23"/>
                <a:gd name="T4" fmla="*/ 0 w 281"/>
                <a:gd name="T5" fmla="*/ 23 h 23"/>
                <a:gd name="T6" fmla="*/ 281 w 281"/>
                <a:gd name="T7" fmla="*/ 23 h 23"/>
                <a:gd name="T8" fmla="*/ 258 w 281"/>
                <a:gd name="T9" fmla="*/ 0 h 23"/>
                <a:gd name="T10" fmla="*/ 0 w 281"/>
                <a:gd name="T11" fmla="*/ 0 h 23"/>
              </a:gdLst>
              <a:ahLst/>
              <a:cxnLst>
                <a:cxn ang="0">
                  <a:pos x="T0" y="T1"/>
                </a:cxn>
                <a:cxn ang="0">
                  <a:pos x="T2" y="T3"/>
                </a:cxn>
                <a:cxn ang="0">
                  <a:pos x="T4" y="T5"/>
                </a:cxn>
                <a:cxn ang="0">
                  <a:pos x="T6" y="T7"/>
                </a:cxn>
                <a:cxn ang="0">
                  <a:pos x="T8" y="T9"/>
                </a:cxn>
                <a:cxn ang="0">
                  <a:pos x="T10" y="T11"/>
                </a:cxn>
              </a:cxnLst>
              <a:rect l="0" t="0" r="r" b="b"/>
              <a:pathLst>
                <a:path w="281" h="23">
                  <a:moveTo>
                    <a:pt x="0" y="0"/>
                  </a:moveTo>
                  <a:cubicBezTo>
                    <a:pt x="0" y="4"/>
                    <a:pt x="0" y="8"/>
                    <a:pt x="0" y="11"/>
                  </a:cubicBezTo>
                  <a:cubicBezTo>
                    <a:pt x="0" y="15"/>
                    <a:pt x="0" y="19"/>
                    <a:pt x="0" y="23"/>
                  </a:cubicBezTo>
                  <a:cubicBezTo>
                    <a:pt x="281" y="23"/>
                    <a:pt x="281" y="23"/>
                    <a:pt x="281" y="23"/>
                  </a:cubicBezTo>
                  <a:cubicBezTo>
                    <a:pt x="258" y="0"/>
                    <a:pt x="258" y="0"/>
                    <a:pt x="258"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 name="Freeform 9">
              <a:extLst>
                <a:ext uri="{FF2B5EF4-FFF2-40B4-BE49-F238E27FC236}">
                  <a16:creationId xmlns:a16="http://schemas.microsoft.com/office/drawing/2014/main" id="{E9935B1E-3815-4E4E-8190-08172C252E5A}"/>
                </a:ext>
              </a:extLst>
            </p:cNvPr>
            <p:cNvSpPr>
              <a:spLocks/>
            </p:cNvSpPr>
            <p:nvPr/>
          </p:nvSpPr>
          <p:spPr bwMode="auto">
            <a:xfrm>
              <a:off x="7567" y="2134"/>
              <a:ext cx="111" cy="55"/>
            </a:xfrm>
            <a:custGeom>
              <a:avLst/>
              <a:gdLst>
                <a:gd name="T0" fmla="*/ 0 w 111"/>
                <a:gd name="T1" fmla="*/ 55 h 55"/>
                <a:gd name="T2" fmla="*/ 64 w 111"/>
                <a:gd name="T3" fmla="*/ 55 h 55"/>
                <a:gd name="T4" fmla="*/ 111 w 111"/>
                <a:gd name="T5" fmla="*/ 0 h 55"/>
                <a:gd name="T6" fmla="*/ 0 w 111"/>
                <a:gd name="T7" fmla="*/ 0 h 55"/>
                <a:gd name="T8" fmla="*/ 0 w 111"/>
                <a:gd name="T9" fmla="*/ 55 h 55"/>
              </a:gdLst>
              <a:ahLst/>
              <a:cxnLst>
                <a:cxn ang="0">
                  <a:pos x="T0" y="T1"/>
                </a:cxn>
                <a:cxn ang="0">
                  <a:pos x="T2" y="T3"/>
                </a:cxn>
                <a:cxn ang="0">
                  <a:pos x="T4" y="T5"/>
                </a:cxn>
                <a:cxn ang="0">
                  <a:pos x="T6" y="T7"/>
                </a:cxn>
                <a:cxn ang="0">
                  <a:pos x="T8" y="T9"/>
                </a:cxn>
              </a:cxnLst>
              <a:rect l="0" t="0" r="r" b="b"/>
              <a:pathLst>
                <a:path w="111" h="55">
                  <a:moveTo>
                    <a:pt x="0" y="55"/>
                  </a:moveTo>
                  <a:lnTo>
                    <a:pt x="64" y="55"/>
                  </a:lnTo>
                  <a:lnTo>
                    <a:pt x="111" y="0"/>
                  </a:lnTo>
                  <a:lnTo>
                    <a:pt x="0" y="0"/>
                  </a:lnTo>
                  <a:lnTo>
                    <a:pt x="0" y="5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16" name="Espace réservé pour une image  15">
            <a:extLst>
              <a:ext uri="{FF2B5EF4-FFF2-40B4-BE49-F238E27FC236}">
                <a16:creationId xmlns:a16="http://schemas.microsoft.com/office/drawing/2014/main" id="{DDFF30A4-F86E-417F-9673-24BC38CBE10D}"/>
              </a:ext>
            </a:extLst>
          </p:cNvPr>
          <p:cNvSpPr>
            <a:spLocks noGrp="1"/>
          </p:cNvSpPr>
          <p:nvPr>
            <p:ph type="pic" sz="quarter" idx="10"/>
          </p:nvPr>
        </p:nvSpPr>
        <p:spPr>
          <a:xfrm>
            <a:off x="7989888" y="2184400"/>
            <a:ext cx="3459162" cy="2743200"/>
          </a:xfrm>
        </p:spPr>
        <p:txBody>
          <a:bodyPr/>
          <a:lstStyle/>
          <a:p>
            <a:endParaRPr lang="fr-FR"/>
          </a:p>
        </p:txBody>
      </p:sp>
      <p:sp>
        <p:nvSpPr>
          <p:cNvPr id="17" name="Titre 16">
            <a:extLst>
              <a:ext uri="{FF2B5EF4-FFF2-40B4-BE49-F238E27FC236}">
                <a16:creationId xmlns:a16="http://schemas.microsoft.com/office/drawing/2014/main" id="{630CF150-5C04-4AFA-AD14-A234A0B4D433}"/>
              </a:ext>
            </a:extLst>
          </p:cNvPr>
          <p:cNvSpPr>
            <a:spLocks noGrp="1"/>
          </p:cNvSpPr>
          <p:nvPr>
            <p:ph type="title"/>
          </p:nvPr>
        </p:nvSpPr>
        <p:spPr>
          <a:xfrm>
            <a:off x="588759" y="817780"/>
            <a:ext cx="7140098" cy="480131"/>
          </a:xfrm>
        </p:spPr>
        <p:txBody>
          <a:bodyPr wrap="square" anchor="t" anchorCtr="0">
            <a:spAutoFit/>
          </a:bodyPr>
          <a:lstStyle>
            <a:lvl1pPr>
              <a:defRPr sz="2800" b="1">
                <a:solidFill>
                  <a:schemeClr val="tx2"/>
                </a:solidFill>
              </a:defRPr>
            </a:lvl1pPr>
          </a:lstStyle>
          <a:p>
            <a:r>
              <a:rPr lang="fr-FR"/>
              <a:t>Modifiez le style du titre</a:t>
            </a:r>
          </a:p>
        </p:txBody>
      </p:sp>
      <p:sp>
        <p:nvSpPr>
          <p:cNvPr id="19" name="Espace réservé du texte 18">
            <a:extLst>
              <a:ext uri="{FF2B5EF4-FFF2-40B4-BE49-F238E27FC236}">
                <a16:creationId xmlns:a16="http://schemas.microsoft.com/office/drawing/2014/main" id="{61130F03-FEE3-4D3F-B730-936F9815390B}"/>
              </a:ext>
            </a:extLst>
          </p:cNvPr>
          <p:cNvSpPr>
            <a:spLocks noGrp="1"/>
          </p:cNvSpPr>
          <p:nvPr>
            <p:ph type="body" sz="quarter" idx="11"/>
          </p:nvPr>
        </p:nvSpPr>
        <p:spPr>
          <a:xfrm>
            <a:off x="588081" y="1916694"/>
            <a:ext cx="7141458" cy="508344"/>
          </a:xfrm>
        </p:spPr>
        <p:txBody>
          <a:bodyPr>
            <a:spAutoFit/>
          </a:bodyPr>
          <a:lstStyle>
            <a:lvl1pPr marL="0" indent="0">
              <a:lnSpc>
                <a:spcPct val="200000"/>
              </a:lnSpc>
              <a:buNone/>
              <a:defRPr sz="1600"/>
            </a:lvl1pPr>
            <a:lvl2pPr>
              <a:buNone/>
              <a:defRPr sz="1600"/>
            </a:lvl2pPr>
            <a:lvl3pPr>
              <a:buNone/>
              <a:defRPr sz="1600"/>
            </a:lvl3pPr>
            <a:lvl4pPr>
              <a:buNone/>
              <a:defRPr sz="1600"/>
            </a:lvl4pPr>
            <a:lvl5pPr>
              <a:buNone/>
              <a:defRPr sz="1600"/>
            </a:lvl5pPr>
          </a:lstStyle>
          <a:p>
            <a:pPr lvl="0"/>
            <a:r>
              <a:rPr lang="fr-FR"/>
              <a:t>Cliquez pour modifier les styles du texte du masque</a:t>
            </a:r>
          </a:p>
        </p:txBody>
      </p:sp>
    </p:spTree>
    <p:extLst>
      <p:ext uri="{BB962C8B-B14F-4D97-AF65-F5344CB8AC3E}">
        <p14:creationId xmlns:p14="http://schemas.microsoft.com/office/powerpoint/2010/main" val="3739105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 1">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2CF536A-61B8-4848-B434-83C629EDEF07}"/>
              </a:ext>
            </a:extLst>
          </p:cNvPr>
          <p:cNvSpPr/>
          <p:nvPr userDrawn="1"/>
        </p:nvSpPr>
        <p:spPr>
          <a:xfrm>
            <a:off x="0" y="0"/>
            <a:ext cx="12192000" cy="6864350"/>
          </a:xfrm>
          <a:prstGeom prst="rect">
            <a:avLst/>
          </a:prstGeom>
          <a:gradFill flip="none" rotWithShape="1">
            <a:gsLst>
              <a:gs pos="75000">
                <a:srgbClr val="002776"/>
              </a:gs>
              <a:gs pos="25000">
                <a:srgbClr val="D52B1E"/>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orme libre : forme 6">
            <a:extLst>
              <a:ext uri="{FF2B5EF4-FFF2-40B4-BE49-F238E27FC236}">
                <a16:creationId xmlns:a16="http://schemas.microsoft.com/office/drawing/2014/main" id="{8EB5FC19-0A4A-46A3-85AA-982D5D93D578}"/>
              </a:ext>
            </a:extLst>
          </p:cNvPr>
          <p:cNvSpPr/>
          <p:nvPr userDrawn="1"/>
        </p:nvSpPr>
        <p:spPr>
          <a:xfrm>
            <a:off x="-1" y="0"/>
            <a:ext cx="12192000" cy="6858000"/>
          </a:xfrm>
          <a:custGeom>
            <a:avLst/>
            <a:gdLst>
              <a:gd name="connsiteX0" fmla="*/ 255775 w 12192000"/>
              <a:gd name="connsiteY0" fmla="*/ 262171 h 6858000"/>
              <a:gd name="connsiteX1" fmla="*/ 255775 w 12192000"/>
              <a:gd name="connsiteY1" fmla="*/ 6599027 h 6858000"/>
              <a:gd name="connsiteX2" fmla="*/ 11931960 w 12192000"/>
              <a:gd name="connsiteY2" fmla="*/ 6599027 h 6858000"/>
              <a:gd name="connsiteX3" fmla="*/ 11931960 w 12192000"/>
              <a:gd name="connsiteY3" fmla="*/ 262171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255775" y="262171"/>
                </a:moveTo>
                <a:lnTo>
                  <a:pt x="255775" y="6599027"/>
                </a:lnTo>
                <a:lnTo>
                  <a:pt x="11931960" y="6599027"/>
                </a:lnTo>
                <a:lnTo>
                  <a:pt x="11931960" y="262171"/>
                </a:lnTo>
                <a:close/>
                <a:moveTo>
                  <a:pt x="0" y="0"/>
                </a:moveTo>
                <a:lnTo>
                  <a:pt x="12192000" y="0"/>
                </a:lnTo>
                <a:lnTo>
                  <a:pt x="12192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grpSp>
        <p:nvGrpSpPr>
          <p:cNvPr id="9" name="Group 9">
            <a:extLst>
              <a:ext uri="{FF2B5EF4-FFF2-40B4-BE49-F238E27FC236}">
                <a16:creationId xmlns:a16="http://schemas.microsoft.com/office/drawing/2014/main" id="{43661E21-9B03-4DDF-9335-C49DFA9C9964}"/>
              </a:ext>
            </a:extLst>
          </p:cNvPr>
          <p:cNvGrpSpPr>
            <a:grpSpLocks noChangeAspect="1"/>
          </p:cNvGrpSpPr>
          <p:nvPr userDrawn="1"/>
        </p:nvGrpSpPr>
        <p:grpSpPr bwMode="auto">
          <a:xfrm>
            <a:off x="5721348" y="3697779"/>
            <a:ext cx="762995" cy="1496095"/>
            <a:chOff x="3578" y="2635"/>
            <a:chExt cx="536" cy="1051"/>
          </a:xfrm>
        </p:grpSpPr>
        <p:sp>
          <p:nvSpPr>
            <p:cNvPr id="10" name="Freeform 10">
              <a:extLst>
                <a:ext uri="{FF2B5EF4-FFF2-40B4-BE49-F238E27FC236}">
                  <a16:creationId xmlns:a16="http://schemas.microsoft.com/office/drawing/2014/main" id="{33B2CE70-0A6F-41F9-B00D-681C32945345}"/>
                </a:ext>
              </a:extLst>
            </p:cNvPr>
            <p:cNvSpPr>
              <a:spLocks noEditPoints="1"/>
            </p:cNvSpPr>
            <p:nvPr/>
          </p:nvSpPr>
          <p:spPr bwMode="auto">
            <a:xfrm>
              <a:off x="3578" y="2635"/>
              <a:ext cx="536" cy="787"/>
            </a:xfrm>
            <a:custGeom>
              <a:avLst/>
              <a:gdLst>
                <a:gd name="T0" fmla="*/ 690 w 951"/>
                <a:gd name="T1" fmla="*/ 690 h 1398"/>
                <a:gd name="T2" fmla="*/ 491 w 951"/>
                <a:gd name="T3" fmla="*/ 136 h 1398"/>
                <a:gd name="T4" fmla="*/ 490 w 951"/>
                <a:gd name="T5" fmla="*/ 136 h 1398"/>
                <a:gd name="T6" fmla="*/ 230 w 951"/>
                <a:gd name="T7" fmla="*/ 230 h 1398"/>
                <a:gd name="T8" fmla="*/ 230 w 951"/>
                <a:gd name="T9" fmla="*/ 690 h 1398"/>
                <a:gd name="T10" fmla="*/ 632 w 951"/>
                <a:gd name="T11" fmla="*/ 632 h 1398"/>
                <a:gd name="T12" fmla="*/ 580 w 951"/>
                <a:gd name="T13" fmla="*/ 576 h 1398"/>
                <a:gd name="T14" fmla="*/ 632 w 951"/>
                <a:gd name="T15" fmla="*/ 632 h 1398"/>
                <a:gd name="T16" fmla="*/ 522 w 951"/>
                <a:gd name="T17" fmla="*/ 518 h 1398"/>
                <a:gd name="T18" fmla="*/ 320 w 951"/>
                <a:gd name="T19" fmla="*/ 658 h 1398"/>
                <a:gd name="T20" fmla="*/ 701 w 951"/>
                <a:gd name="T21" fmla="*/ 426 h 1398"/>
                <a:gd name="T22" fmla="*/ 402 w 951"/>
                <a:gd name="T23" fmla="*/ 224 h 1398"/>
                <a:gd name="T24" fmla="*/ 224 w 951"/>
                <a:gd name="T25" fmla="*/ 402 h 1398"/>
                <a:gd name="T26" fmla="*/ 397 w 951"/>
                <a:gd name="T27" fmla="*/ 397 h 1398"/>
                <a:gd name="T28" fmla="*/ 600 w 951"/>
                <a:gd name="T29" fmla="*/ 261 h 1398"/>
                <a:gd name="T30" fmla="*/ 219 w 951"/>
                <a:gd name="T31" fmla="*/ 488 h 1398"/>
                <a:gd name="T32" fmla="*/ 937 w 951"/>
                <a:gd name="T33" fmla="*/ 1215 h 1398"/>
                <a:gd name="T34" fmla="*/ 906 w 951"/>
                <a:gd name="T35" fmla="*/ 1040 h 1398"/>
                <a:gd name="T36" fmla="*/ 887 w 951"/>
                <a:gd name="T37" fmla="*/ 1021 h 1398"/>
                <a:gd name="T38" fmla="*/ 704 w 951"/>
                <a:gd name="T39" fmla="*/ 1031 h 1398"/>
                <a:gd name="T40" fmla="*/ 815 w 951"/>
                <a:gd name="T41" fmla="*/ 1398 h 1398"/>
                <a:gd name="T42" fmla="*/ 922 w 951"/>
                <a:gd name="T43" fmla="*/ 1375 h 1398"/>
                <a:gd name="T44" fmla="*/ 937 w 951"/>
                <a:gd name="T45" fmla="*/ 1215 h 1398"/>
                <a:gd name="T46" fmla="*/ 843 w 951"/>
                <a:gd name="T47" fmla="*/ 1084 h 1398"/>
                <a:gd name="T48" fmla="*/ 807 w 951"/>
                <a:gd name="T49" fmla="*/ 1160 h 1398"/>
                <a:gd name="T50" fmla="*/ 779 w 951"/>
                <a:gd name="T51" fmla="*/ 1081 h 1398"/>
                <a:gd name="T52" fmla="*/ 779 w 951"/>
                <a:gd name="T53" fmla="*/ 1318 h 1398"/>
                <a:gd name="T54" fmla="*/ 814 w 951"/>
                <a:gd name="T55" fmla="*/ 1227 h 1398"/>
                <a:gd name="T56" fmla="*/ 865 w 951"/>
                <a:gd name="T57" fmla="*/ 1318 h 1398"/>
                <a:gd name="T58" fmla="*/ 632 w 951"/>
                <a:gd name="T59" fmla="*/ 1040 h 1398"/>
                <a:gd name="T60" fmla="*/ 613 w 951"/>
                <a:gd name="T61" fmla="*/ 1021 h 1398"/>
                <a:gd name="T62" fmla="*/ 430 w 951"/>
                <a:gd name="T63" fmla="*/ 1031 h 1398"/>
                <a:gd name="T64" fmla="*/ 541 w 951"/>
                <a:gd name="T65" fmla="*/ 1398 h 1398"/>
                <a:gd name="T66" fmla="*/ 648 w 951"/>
                <a:gd name="T67" fmla="*/ 1375 h 1398"/>
                <a:gd name="T68" fmla="*/ 662 w 951"/>
                <a:gd name="T69" fmla="*/ 1215 h 1398"/>
                <a:gd name="T70" fmla="*/ 505 w 951"/>
                <a:gd name="T71" fmla="*/ 1081 h 1398"/>
                <a:gd name="T72" fmla="*/ 569 w 951"/>
                <a:gd name="T73" fmla="*/ 1154 h 1398"/>
                <a:gd name="T74" fmla="*/ 505 w 951"/>
                <a:gd name="T75" fmla="*/ 1160 h 1398"/>
                <a:gd name="T76" fmla="*/ 591 w 951"/>
                <a:gd name="T77" fmla="*/ 1318 h 1398"/>
                <a:gd name="T78" fmla="*/ 505 w 951"/>
                <a:gd name="T79" fmla="*/ 1229 h 1398"/>
                <a:gd name="T80" fmla="*/ 590 w 951"/>
                <a:gd name="T81" fmla="*/ 1232 h 1398"/>
                <a:gd name="T82" fmla="*/ 239 w 951"/>
                <a:gd name="T83" fmla="*/ 1025 h 1398"/>
                <a:gd name="T84" fmla="*/ 216 w 951"/>
                <a:gd name="T85" fmla="*/ 1398 h 1398"/>
                <a:gd name="T86" fmla="*/ 290 w 951"/>
                <a:gd name="T87" fmla="*/ 1242 h 1398"/>
                <a:gd name="T88" fmla="*/ 384 w 951"/>
                <a:gd name="T89" fmla="*/ 1168 h 1398"/>
                <a:gd name="T90" fmla="*/ 290 w 951"/>
                <a:gd name="T91" fmla="*/ 1086 h 1398"/>
                <a:gd name="T92" fmla="*/ 384 w 951"/>
                <a:gd name="T93" fmla="*/ 1016 h 1398"/>
                <a:gd name="T94" fmla="*/ 24 w 951"/>
                <a:gd name="T95" fmla="*/ 1025 h 1398"/>
                <a:gd name="T96" fmla="*/ 1 w 951"/>
                <a:gd name="T97" fmla="*/ 1398 h 1398"/>
                <a:gd name="T98" fmla="*/ 75 w 951"/>
                <a:gd name="T99" fmla="*/ 1242 h 1398"/>
                <a:gd name="T100" fmla="*/ 169 w 951"/>
                <a:gd name="T101" fmla="*/ 1168 h 1398"/>
                <a:gd name="T102" fmla="*/ 75 w 951"/>
                <a:gd name="T103" fmla="*/ 1086 h 1398"/>
                <a:gd name="T104" fmla="*/ 169 w 951"/>
                <a:gd name="T105" fmla="*/ 1016 h 1398"/>
                <a:gd name="T106" fmla="*/ 460 w 951"/>
                <a:gd name="T107" fmla="*/ 920 h 1398"/>
                <a:gd name="T108" fmla="*/ 920 w 951"/>
                <a:gd name="T109" fmla="*/ 460 h 1398"/>
                <a:gd name="T110" fmla="*/ 460 w 951"/>
                <a:gd name="T111" fmla="*/ 0 h 1398"/>
                <a:gd name="T112" fmla="*/ 0 w 951"/>
                <a:gd name="T113" fmla="*/ 460 h 1398"/>
                <a:gd name="T114" fmla="*/ 460 w 951"/>
                <a:gd name="T115" fmla="*/ 920 h 1398"/>
                <a:gd name="T116" fmla="*/ 460 w 951"/>
                <a:gd name="T117" fmla="*/ 82 h 1398"/>
                <a:gd name="T118" fmla="*/ 838 w 951"/>
                <a:gd name="T119" fmla="*/ 460 h 1398"/>
                <a:gd name="T120" fmla="*/ 460 w 951"/>
                <a:gd name="T121" fmla="*/ 837 h 1398"/>
                <a:gd name="T122" fmla="*/ 82 w 951"/>
                <a:gd name="T123" fmla="*/ 460 h 1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51" h="1398">
                  <a:moveTo>
                    <a:pt x="460" y="786"/>
                  </a:moveTo>
                  <a:cubicBezTo>
                    <a:pt x="547" y="786"/>
                    <a:pt x="629" y="752"/>
                    <a:pt x="690" y="690"/>
                  </a:cubicBezTo>
                  <a:cubicBezTo>
                    <a:pt x="817" y="563"/>
                    <a:pt x="817" y="357"/>
                    <a:pt x="690" y="230"/>
                  </a:cubicBezTo>
                  <a:cubicBezTo>
                    <a:pt x="636" y="175"/>
                    <a:pt x="566" y="143"/>
                    <a:pt x="491" y="136"/>
                  </a:cubicBezTo>
                  <a:cubicBezTo>
                    <a:pt x="491" y="136"/>
                    <a:pt x="491" y="136"/>
                    <a:pt x="491" y="136"/>
                  </a:cubicBezTo>
                  <a:cubicBezTo>
                    <a:pt x="490" y="136"/>
                    <a:pt x="490" y="136"/>
                    <a:pt x="490" y="136"/>
                  </a:cubicBezTo>
                  <a:cubicBezTo>
                    <a:pt x="480" y="135"/>
                    <a:pt x="470" y="134"/>
                    <a:pt x="460" y="134"/>
                  </a:cubicBezTo>
                  <a:cubicBezTo>
                    <a:pt x="373" y="134"/>
                    <a:pt x="291" y="168"/>
                    <a:pt x="230" y="230"/>
                  </a:cubicBezTo>
                  <a:cubicBezTo>
                    <a:pt x="168" y="291"/>
                    <a:pt x="134" y="373"/>
                    <a:pt x="134" y="460"/>
                  </a:cubicBezTo>
                  <a:cubicBezTo>
                    <a:pt x="134" y="547"/>
                    <a:pt x="168" y="629"/>
                    <a:pt x="230" y="690"/>
                  </a:cubicBezTo>
                  <a:cubicBezTo>
                    <a:pt x="291" y="752"/>
                    <a:pt x="373" y="786"/>
                    <a:pt x="460" y="786"/>
                  </a:cubicBezTo>
                  <a:close/>
                  <a:moveTo>
                    <a:pt x="632" y="632"/>
                  </a:moveTo>
                  <a:cubicBezTo>
                    <a:pt x="599" y="665"/>
                    <a:pt x="559" y="687"/>
                    <a:pt x="515" y="697"/>
                  </a:cubicBezTo>
                  <a:cubicBezTo>
                    <a:pt x="524" y="652"/>
                    <a:pt x="547" y="610"/>
                    <a:pt x="580" y="576"/>
                  </a:cubicBezTo>
                  <a:cubicBezTo>
                    <a:pt x="613" y="544"/>
                    <a:pt x="654" y="521"/>
                    <a:pt x="697" y="511"/>
                  </a:cubicBezTo>
                  <a:cubicBezTo>
                    <a:pt x="688" y="555"/>
                    <a:pt x="666" y="598"/>
                    <a:pt x="632" y="632"/>
                  </a:cubicBezTo>
                  <a:close/>
                  <a:moveTo>
                    <a:pt x="701" y="426"/>
                  </a:moveTo>
                  <a:cubicBezTo>
                    <a:pt x="633" y="437"/>
                    <a:pt x="571" y="469"/>
                    <a:pt x="522" y="518"/>
                  </a:cubicBezTo>
                  <a:cubicBezTo>
                    <a:pt x="472" y="568"/>
                    <a:pt x="440" y="632"/>
                    <a:pt x="430" y="701"/>
                  </a:cubicBezTo>
                  <a:cubicBezTo>
                    <a:pt x="390" y="696"/>
                    <a:pt x="352" y="682"/>
                    <a:pt x="320" y="658"/>
                  </a:cubicBezTo>
                  <a:cubicBezTo>
                    <a:pt x="659" y="320"/>
                    <a:pt x="659" y="320"/>
                    <a:pt x="659" y="320"/>
                  </a:cubicBezTo>
                  <a:cubicBezTo>
                    <a:pt x="681" y="352"/>
                    <a:pt x="695" y="389"/>
                    <a:pt x="701" y="426"/>
                  </a:cubicBezTo>
                  <a:close/>
                  <a:moveTo>
                    <a:pt x="288" y="288"/>
                  </a:moveTo>
                  <a:cubicBezTo>
                    <a:pt x="320" y="256"/>
                    <a:pt x="360" y="234"/>
                    <a:pt x="402" y="224"/>
                  </a:cubicBezTo>
                  <a:cubicBezTo>
                    <a:pt x="392" y="267"/>
                    <a:pt x="370" y="306"/>
                    <a:pt x="338" y="338"/>
                  </a:cubicBezTo>
                  <a:cubicBezTo>
                    <a:pt x="306" y="370"/>
                    <a:pt x="267" y="392"/>
                    <a:pt x="224" y="402"/>
                  </a:cubicBezTo>
                  <a:cubicBezTo>
                    <a:pt x="234" y="359"/>
                    <a:pt x="256" y="320"/>
                    <a:pt x="288" y="288"/>
                  </a:cubicBezTo>
                  <a:close/>
                  <a:moveTo>
                    <a:pt x="397" y="397"/>
                  </a:moveTo>
                  <a:cubicBezTo>
                    <a:pt x="446" y="348"/>
                    <a:pt x="477" y="285"/>
                    <a:pt x="488" y="219"/>
                  </a:cubicBezTo>
                  <a:cubicBezTo>
                    <a:pt x="529" y="223"/>
                    <a:pt x="567" y="238"/>
                    <a:pt x="600" y="261"/>
                  </a:cubicBezTo>
                  <a:cubicBezTo>
                    <a:pt x="261" y="600"/>
                    <a:pt x="261" y="600"/>
                    <a:pt x="261" y="600"/>
                  </a:cubicBezTo>
                  <a:cubicBezTo>
                    <a:pt x="238" y="567"/>
                    <a:pt x="223" y="528"/>
                    <a:pt x="219" y="488"/>
                  </a:cubicBezTo>
                  <a:cubicBezTo>
                    <a:pt x="285" y="477"/>
                    <a:pt x="348" y="445"/>
                    <a:pt x="397" y="397"/>
                  </a:cubicBezTo>
                  <a:close/>
                  <a:moveTo>
                    <a:pt x="937" y="1215"/>
                  </a:moveTo>
                  <a:cubicBezTo>
                    <a:pt x="931" y="1198"/>
                    <a:pt x="919" y="1187"/>
                    <a:pt x="911" y="1175"/>
                  </a:cubicBezTo>
                  <a:cubicBezTo>
                    <a:pt x="924" y="1145"/>
                    <a:pt x="930" y="1093"/>
                    <a:pt x="906" y="1040"/>
                  </a:cubicBezTo>
                  <a:cubicBezTo>
                    <a:pt x="900" y="1027"/>
                    <a:pt x="900" y="1027"/>
                    <a:pt x="900" y="1027"/>
                  </a:cubicBezTo>
                  <a:cubicBezTo>
                    <a:pt x="887" y="1021"/>
                    <a:pt x="887" y="1021"/>
                    <a:pt x="887" y="1021"/>
                  </a:cubicBezTo>
                  <a:cubicBezTo>
                    <a:pt x="834" y="998"/>
                    <a:pt x="779" y="998"/>
                    <a:pt x="727" y="1021"/>
                  </a:cubicBezTo>
                  <a:cubicBezTo>
                    <a:pt x="704" y="1031"/>
                    <a:pt x="704" y="1031"/>
                    <a:pt x="704" y="1031"/>
                  </a:cubicBezTo>
                  <a:cubicBezTo>
                    <a:pt x="704" y="1371"/>
                    <a:pt x="704" y="1371"/>
                    <a:pt x="704" y="1371"/>
                  </a:cubicBezTo>
                  <a:cubicBezTo>
                    <a:pt x="740" y="1390"/>
                    <a:pt x="788" y="1398"/>
                    <a:pt x="815" y="1398"/>
                  </a:cubicBezTo>
                  <a:cubicBezTo>
                    <a:pt x="842" y="1398"/>
                    <a:pt x="882" y="1392"/>
                    <a:pt x="909" y="1381"/>
                  </a:cubicBezTo>
                  <a:cubicBezTo>
                    <a:pt x="922" y="1375"/>
                    <a:pt x="922" y="1375"/>
                    <a:pt x="922" y="1375"/>
                  </a:cubicBezTo>
                  <a:cubicBezTo>
                    <a:pt x="928" y="1361"/>
                    <a:pt x="928" y="1361"/>
                    <a:pt x="928" y="1361"/>
                  </a:cubicBezTo>
                  <a:cubicBezTo>
                    <a:pt x="951" y="1309"/>
                    <a:pt x="950" y="1255"/>
                    <a:pt x="937" y="1215"/>
                  </a:cubicBezTo>
                  <a:close/>
                  <a:moveTo>
                    <a:pt x="779" y="1081"/>
                  </a:moveTo>
                  <a:cubicBezTo>
                    <a:pt x="800" y="1076"/>
                    <a:pt x="822" y="1077"/>
                    <a:pt x="843" y="1084"/>
                  </a:cubicBezTo>
                  <a:cubicBezTo>
                    <a:pt x="851" y="1108"/>
                    <a:pt x="851" y="1129"/>
                    <a:pt x="843" y="1154"/>
                  </a:cubicBezTo>
                  <a:cubicBezTo>
                    <a:pt x="831" y="1158"/>
                    <a:pt x="819" y="1159"/>
                    <a:pt x="807" y="1160"/>
                  </a:cubicBezTo>
                  <a:cubicBezTo>
                    <a:pt x="798" y="1161"/>
                    <a:pt x="789" y="1160"/>
                    <a:pt x="779" y="1160"/>
                  </a:cubicBezTo>
                  <a:lnTo>
                    <a:pt x="779" y="1081"/>
                  </a:lnTo>
                  <a:close/>
                  <a:moveTo>
                    <a:pt x="865" y="1318"/>
                  </a:moveTo>
                  <a:cubicBezTo>
                    <a:pt x="843" y="1325"/>
                    <a:pt x="807" y="1326"/>
                    <a:pt x="779" y="1318"/>
                  </a:cubicBezTo>
                  <a:cubicBezTo>
                    <a:pt x="779" y="1229"/>
                    <a:pt x="779" y="1229"/>
                    <a:pt x="779" y="1229"/>
                  </a:cubicBezTo>
                  <a:cubicBezTo>
                    <a:pt x="790" y="1228"/>
                    <a:pt x="808" y="1227"/>
                    <a:pt x="814" y="1227"/>
                  </a:cubicBezTo>
                  <a:cubicBezTo>
                    <a:pt x="836" y="1226"/>
                    <a:pt x="853" y="1229"/>
                    <a:pt x="865" y="1232"/>
                  </a:cubicBezTo>
                  <a:cubicBezTo>
                    <a:pt x="878" y="1258"/>
                    <a:pt x="874" y="1303"/>
                    <a:pt x="865" y="1318"/>
                  </a:cubicBezTo>
                  <a:close/>
                  <a:moveTo>
                    <a:pt x="637" y="1175"/>
                  </a:moveTo>
                  <a:cubicBezTo>
                    <a:pt x="650" y="1145"/>
                    <a:pt x="655" y="1093"/>
                    <a:pt x="632" y="1040"/>
                  </a:cubicBezTo>
                  <a:cubicBezTo>
                    <a:pt x="626" y="1027"/>
                    <a:pt x="626" y="1027"/>
                    <a:pt x="626" y="1027"/>
                  </a:cubicBezTo>
                  <a:cubicBezTo>
                    <a:pt x="613" y="1021"/>
                    <a:pt x="613" y="1021"/>
                    <a:pt x="613" y="1021"/>
                  </a:cubicBezTo>
                  <a:cubicBezTo>
                    <a:pt x="560" y="998"/>
                    <a:pt x="505" y="998"/>
                    <a:pt x="452" y="1021"/>
                  </a:cubicBezTo>
                  <a:cubicBezTo>
                    <a:pt x="430" y="1031"/>
                    <a:pt x="430" y="1031"/>
                    <a:pt x="430" y="1031"/>
                  </a:cubicBezTo>
                  <a:cubicBezTo>
                    <a:pt x="430" y="1371"/>
                    <a:pt x="430" y="1371"/>
                    <a:pt x="430" y="1371"/>
                  </a:cubicBezTo>
                  <a:cubicBezTo>
                    <a:pt x="466" y="1390"/>
                    <a:pt x="514" y="1398"/>
                    <a:pt x="541" y="1398"/>
                  </a:cubicBezTo>
                  <a:cubicBezTo>
                    <a:pt x="568" y="1398"/>
                    <a:pt x="608" y="1392"/>
                    <a:pt x="635" y="1381"/>
                  </a:cubicBezTo>
                  <a:cubicBezTo>
                    <a:pt x="648" y="1375"/>
                    <a:pt x="648" y="1375"/>
                    <a:pt x="648" y="1375"/>
                  </a:cubicBezTo>
                  <a:cubicBezTo>
                    <a:pt x="654" y="1361"/>
                    <a:pt x="654" y="1361"/>
                    <a:pt x="654" y="1361"/>
                  </a:cubicBezTo>
                  <a:cubicBezTo>
                    <a:pt x="677" y="1309"/>
                    <a:pt x="675" y="1255"/>
                    <a:pt x="662" y="1215"/>
                  </a:cubicBezTo>
                  <a:cubicBezTo>
                    <a:pt x="656" y="1195"/>
                    <a:pt x="644" y="1187"/>
                    <a:pt x="637" y="1175"/>
                  </a:cubicBezTo>
                  <a:close/>
                  <a:moveTo>
                    <a:pt x="505" y="1081"/>
                  </a:moveTo>
                  <a:cubicBezTo>
                    <a:pt x="526" y="1076"/>
                    <a:pt x="547" y="1077"/>
                    <a:pt x="569" y="1084"/>
                  </a:cubicBezTo>
                  <a:cubicBezTo>
                    <a:pt x="577" y="1108"/>
                    <a:pt x="577" y="1129"/>
                    <a:pt x="569" y="1154"/>
                  </a:cubicBezTo>
                  <a:cubicBezTo>
                    <a:pt x="557" y="1158"/>
                    <a:pt x="545" y="1159"/>
                    <a:pt x="533" y="1160"/>
                  </a:cubicBezTo>
                  <a:cubicBezTo>
                    <a:pt x="524" y="1161"/>
                    <a:pt x="515" y="1160"/>
                    <a:pt x="505" y="1160"/>
                  </a:cubicBezTo>
                  <a:lnTo>
                    <a:pt x="505" y="1081"/>
                  </a:lnTo>
                  <a:close/>
                  <a:moveTo>
                    <a:pt x="591" y="1318"/>
                  </a:moveTo>
                  <a:cubicBezTo>
                    <a:pt x="569" y="1325"/>
                    <a:pt x="533" y="1326"/>
                    <a:pt x="505" y="1318"/>
                  </a:cubicBezTo>
                  <a:cubicBezTo>
                    <a:pt x="505" y="1229"/>
                    <a:pt x="505" y="1229"/>
                    <a:pt x="505" y="1229"/>
                  </a:cubicBezTo>
                  <a:cubicBezTo>
                    <a:pt x="516" y="1228"/>
                    <a:pt x="533" y="1227"/>
                    <a:pt x="539" y="1227"/>
                  </a:cubicBezTo>
                  <a:cubicBezTo>
                    <a:pt x="561" y="1226"/>
                    <a:pt x="579" y="1229"/>
                    <a:pt x="590" y="1232"/>
                  </a:cubicBezTo>
                  <a:cubicBezTo>
                    <a:pt x="607" y="1256"/>
                    <a:pt x="599" y="1308"/>
                    <a:pt x="591" y="1318"/>
                  </a:cubicBezTo>
                  <a:close/>
                  <a:moveTo>
                    <a:pt x="239" y="1025"/>
                  </a:moveTo>
                  <a:cubicBezTo>
                    <a:pt x="216" y="1034"/>
                    <a:pt x="216" y="1034"/>
                    <a:pt x="216" y="1034"/>
                  </a:cubicBezTo>
                  <a:cubicBezTo>
                    <a:pt x="216" y="1398"/>
                    <a:pt x="216" y="1398"/>
                    <a:pt x="216" y="1398"/>
                  </a:cubicBezTo>
                  <a:cubicBezTo>
                    <a:pt x="290" y="1398"/>
                    <a:pt x="290" y="1398"/>
                    <a:pt x="290" y="1398"/>
                  </a:cubicBezTo>
                  <a:cubicBezTo>
                    <a:pt x="290" y="1242"/>
                    <a:pt x="290" y="1242"/>
                    <a:pt x="290" y="1242"/>
                  </a:cubicBezTo>
                  <a:cubicBezTo>
                    <a:pt x="321" y="1242"/>
                    <a:pt x="364" y="1242"/>
                    <a:pt x="384" y="1242"/>
                  </a:cubicBezTo>
                  <a:cubicBezTo>
                    <a:pt x="384" y="1168"/>
                    <a:pt x="384" y="1168"/>
                    <a:pt x="384" y="1168"/>
                  </a:cubicBezTo>
                  <a:cubicBezTo>
                    <a:pt x="364" y="1168"/>
                    <a:pt x="321" y="1168"/>
                    <a:pt x="290" y="1168"/>
                  </a:cubicBezTo>
                  <a:cubicBezTo>
                    <a:pt x="290" y="1086"/>
                    <a:pt x="290" y="1086"/>
                    <a:pt x="290" y="1086"/>
                  </a:cubicBezTo>
                  <a:cubicBezTo>
                    <a:pt x="321" y="1079"/>
                    <a:pt x="352" y="1081"/>
                    <a:pt x="384" y="1094"/>
                  </a:cubicBezTo>
                  <a:cubicBezTo>
                    <a:pt x="384" y="1016"/>
                    <a:pt x="384" y="1016"/>
                    <a:pt x="384" y="1016"/>
                  </a:cubicBezTo>
                  <a:cubicBezTo>
                    <a:pt x="336" y="1003"/>
                    <a:pt x="287" y="1006"/>
                    <a:pt x="239" y="1025"/>
                  </a:cubicBezTo>
                  <a:close/>
                  <a:moveTo>
                    <a:pt x="24" y="1025"/>
                  </a:moveTo>
                  <a:cubicBezTo>
                    <a:pt x="1" y="1034"/>
                    <a:pt x="1" y="1034"/>
                    <a:pt x="1" y="1034"/>
                  </a:cubicBezTo>
                  <a:cubicBezTo>
                    <a:pt x="1" y="1398"/>
                    <a:pt x="1" y="1398"/>
                    <a:pt x="1" y="1398"/>
                  </a:cubicBezTo>
                  <a:cubicBezTo>
                    <a:pt x="75" y="1398"/>
                    <a:pt x="75" y="1398"/>
                    <a:pt x="75" y="1398"/>
                  </a:cubicBezTo>
                  <a:cubicBezTo>
                    <a:pt x="75" y="1242"/>
                    <a:pt x="75" y="1242"/>
                    <a:pt x="75" y="1242"/>
                  </a:cubicBezTo>
                  <a:cubicBezTo>
                    <a:pt x="106" y="1242"/>
                    <a:pt x="148" y="1242"/>
                    <a:pt x="169" y="1242"/>
                  </a:cubicBezTo>
                  <a:cubicBezTo>
                    <a:pt x="169" y="1168"/>
                    <a:pt x="169" y="1168"/>
                    <a:pt x="169" y="1168"/>
                  </a:cubicBezTo>
                  <a:cubicBezTo>
                    <a:pt x="149" y="1168"/>
                    <a:pt x="106" y="1168"/>
                    <a:pt x="75" y="1168"/>
                  </a:cubicBezTo>
                  <a:cubicBezTo>
                    <a:pt x="75" y="1086"/>
                    <a:pt x="75" y="1086"/>
                    <a:pt x="75" y="1086"/>
                  </a:cubicBezTo>
                  <a:cubicBezTo>
                    <a:pt x="106" y="1079"/>
                    <a:pt x="137" y="1081"/>
                    <a:pt x="169" y="1094"/>
                  </a:cubicBezTo>
                  <a:cubicBezTo>
                    <a:pt x="169" y="1016"/>
                    <a:pt x="169" y="1016"/>
                    <a:pt x="169" y="1016"/>
                  </a:cubicBezTo>
                  <a:cubicBezTo>
                    <a:pt x="121" y="1003"/>
                    <a:pt x="72" y="1006"/>
                    <a:pt x="24" y="1025"/>
                  </a:cubicBezTo>
                  <a:close/>
                  <a:moveTo>
                    <a:pt x="460" y="920"/>
                  </a:moveTo>
                  <a:cubicBezTo>
                    <a:pt x="583" y="920"/>
                    <a:pt x="699" y="872"/>
                    <a:pt x="785" y="785"/>
                  </a:cubicBezTo>
                  <a:cubicBezTo>
                    <a:pt x="872" y="698"/>
                    <a:pt x="920" y="583"/>
                    <a:pt x="920" y="460"/>
                  </a:cubicBezTo>
                  <a:cubicBezTo>
                    <a:pt x="920" y="337"/>
                    <a:pt x="872" y="221"/>
                    <a:pt x="785" y="134"/>
                  </a:cubicBezTo>
                  <a:cubicBezTo>
                    <a:pt x="699" y="48"/>
                    <a:pt x="583" y="0"/>
                    <a:pt x="460" y="0"/>
                  </a:cubicBezTo>
                  <a:cubicBezTo>
                    <a:pt x="337" y="0"/>
                    <a:pt x="221" y="48"/>
                    <a:pt x="134" y="134"/>
                  </a:cubicBezTo>
                  <a:cubicBezTo>
                    <a:pt x="48" y="221"/>
                    <a:pt x="0" y="337"/>
                    <a:pt x="0" y="460"/>
                  </a:cubicBezTo>
                  <a:cubicBezTo>
                    <a:pt x="0" y="583"/>
                    <a:pt x="48" y="698"/>
                    <a:pt x="134" y="785"/>
                  </a:cubicBezTo>
                  <a:cubicBezTo>
                    <a:pt x="221" y="872"/>
                    <a:pt x="337" y="920"/>
                    <a:pt x="460" y="920"/>
                  </a:cubicBezTo>
                  <a:close/>
                  <a:moveTo>
                    <a:pt x="193" y="193"/>
                  </a:moveTo>
                  <a:cubicBezTo>
                    <a:pt x="264" y="122"/>
                    <a:pt x="359" y="82"/>
                    <a:pt x="460" y="82"/>
                  </a:cubicBezTo>
                  <a:cubicBezTo>
                    <a:pt x="561" y="82"/>
                    <a:pt x="656" y="122"/>
                    <a:pt x="727" y="193"/>
                  </a:cubicBezTo>
                  <a:cubicBezTo>
                    <a:pt x="798" y="264"/>
                    <a:pt x="838" y="359"/>
                    <a:pt x="838" y="460"/>
                  </a:cubicBezTo>
                  <a:cubicBezTo>
                    <a:pt x="838" y="561"/>
                    <a:pt x="798" y="656"/>
                    <a:pt x="727" y="727"/>
                  </a:cubicBezTo>
                  <a:cubicBezTo>
                    <a:pt x="656" y="798"/>
                    <a:pt x="561" y="837"/>
                    <a:pt x="460" y="837"/>
                  </a:cubicBezTo>
                  <a:cubicBezTo>
                    <a:pt x="359" y="837"/>
                    <a:pt x="264" y="798"/>
                    <a:pt x="193" y="727"/>
                  </a:cubicBezTo>
                  <a:cubicBezTo>
                    <a:pt x="122" y="656"/>
                    <a:pt x="82" y="561"/>
                    <a:pt x="82" y="460"/>
                  </a:cubicBezTo>
                  <a:cubicBezTo>
                    <a:pt x="82" y="359"/>
                    <a:pt x="122" y="264"/>
                    <a:pt x="193" y="19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 name="Freeform 11">
              <a:extLst>
                <a:ext uri="{FF2B5EF4-FFF2-40B4-BE49-F238E27FC236}">
                  <a16:creationId xmlns:a16="http://schemas.microsoft.com/office/drawing/2014/main" id="{7DD01082-8DF4-4179-B217-C4A44E0C4D1A}"/>
                </a:ext>
              </a:extLst>
            </p:cNvPr>
            <p:cNvSpPr>
              <a:spLocks/>
            </p:cNvSpPr>
            <p:nvPr/>
          </p:nvSpPr>
          <p:spPr bwMode="auto">
            <a:xfrm>
              <a:off x="3619" y="3487"/>
              <a:ext cx="33" cy="49"/>
            </a:xfrm>
            <a:custGeom>
              <a:avLst/>
              <a:gdLst>
                <a:gd name="T0" fmla="*/ 10 w 33"/>
                <a:gd name="T1" fmla="*/ 20 h 49"/>
                <a:gd name="T2" fmla="*/ 28 w 33"/>
                <a:gd name="T3" fmla="*/ 20 h 49"/>
                <a:gd name="T4" fmla="*/ 28 w 33"/>
                <a:gd name="T5" fmla="*/ 29 h 49"/>
                <a:gd name="T6" fmla="*/ 10 w 33"/>
                <a:gd name="T7" fmla="*/ 29 h 49"/>
                <a:gd name="T8" fmla="*/ 10 w 33"/>
                <a:gd name="T9" fmla="*/ 49 h 49"/>
                <a:gd name="T10" fmla="*/ 0 w 33"/>
                <a:gd name="T11" fmla="*/ 49 h 49"/>
                <a:gd name="T12" fmla="*/ 0 w 33"/>
                <a:gd name="T13" fmla="*/ 0 h 49"/>
                <a:gd name="T14" fmla="*/ 33 w 33"/>
                <a:gd name="T15" fmla="*/ 0 h 49"/>
                <a:gd name="T16" fmla="*/ 33 w 33"/>
                <a:gd name="T17" fmla="*/ 9 h 49"/>
                <a:gd name="T18" fmla="*/ 10 w 33"/>
                <a:gd name="T19" fmla="*/ 9 h 49"/>
                <a:gd name="T20" fmla="*/ 10 w 33"/>
                <a:gd name="T21" fmla="*/ 2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49">
                  <a:moveTo>
                    <a:pt x="10" y="20"/>
                  </a:moveTo>
                  <a:lnTo>
                    <a:pt x="28" y="20"/>
                  </a:lnTo>
                  <a:lnTo>
                    <a:pt x="28" y="29"/>
                  </a:lnTo>
                  <a:lnTo>
                    <a:pt x="10" y="29"/>
                  </a:lnTo>
                  <a:lnTo>
                    <a:pt x="10" y="49"/>
                  </a:lnTo>
                  <a:lnTo>
                    <a:pt x="0" y="49"/>
                  </a:lnTo>
                  <a:lnTo>
                    <a:pt x="0" y="0"/>
                  </a:lnTo>
                  <a:lnTo>
                    <a:pt x="33" y="0"/>
                  </a:lnTo>
                  <a:lnTo>
                    <a:pt x="33" y="9"/>
                  </a:lnTo>
                  <a:lnTo>
                    <a:pt x="10" y="9"/>
                  </a:lnTo>
                  <a:lnTo>
                    <a:pt x="10"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 name="Freeform 12">
              <a:extLst>
                <a:ext uri="{FF2B5EF4-FFF2-40B4-BE49-F238E27FC236}">
                  <a16:creationId xmlns:a16="http://schemas.microsoft.com/office/drawing/2014/main" id="{53198BC0-F972-4D63-A906-285A9305CBAD}"/>
                </a:ext>
              </a:extLst>
            </p:cNvPr>
            <p:cNvSpPr>
              <a:spLocks noEditPoints="1"/>
            </p:cNvSpPr>
            <p:nvPr/>
          </p:nvSpPr>
          <p:spPr bwMode="auto">
            <a:xfrm>
              <a:off x="3661" y="3473"/>
              <a:ext cx="33" cy="63"/>
            </a:xfrm>
            <a:custGeom>
              <a:avLst/>
              <a:gdLst>
                <a:gd name="T0" fmla="*/ 0 w 33"/>
                <a:gd name="T1" fmla="*/ 14 h 63"/>
                <a:gd name="T2" fmla="*/ 30 w 33"/>
                <a:gd name="T3" fmla="*/ 14 h 63"/>
                <a:gd name="T4" fmla="*/ 30 w 33"/>
                <a:gd name="T5" fmla="*/ 23 h 63"/>
                <a:gd name="T6" fmla="*/ 10 w 33"/>
                <a:gd name="T7" fmla="*/ 23 h 63"/>
                <a:gd name="T8" fmla="*/ 10 w 33"/>
                <a:gd name="T9" fmla="*/ 32 h 63"/>
                <a:gd name="T10" fmla="*/ 25 w 33"/>
                <a:gd name="T11" fmla="*/ 32 h 63"/>
                <a:gd name="T12" fmla="*/ 25 w 33"/>
                <a:gd name="T13" fmla="*/ 41 h 63"/>
                <a:gd name="T14" fmla="*/ 10 w 33"/>
                <a:gd name="T15" fmla="*/ 41 h 63"/>
                <a:gd name="T16" fmla="*/ 10 w 33"/>
                <a:gd name="T17" fmla="*/ 54 h 63"/>
                <a:gd name="T18" fmla="*/ 33 w 33"/>
                <a:gd name="T19" fmla="*/ 54 h 63"/>
                <a:gd name="T20" fmla="*/ 33 w 33"/>
                <a:gd name="T21" fmla="*/ 63 h 63"/>
                <a:gd name="T22" fmla="*/ 0 w 33"/>
                <a:gd name="T23" fmla="*/ 63 h 63"/>
                <a:gd name="T24" fmla="*/ 0 w 33"/>
                <a:gd name="T25" fmla="*/ 14 h 63"/>
                <a:gd name="T26" fmla="*/ 6 w 33"/>
                <a:gd name="T27" fmla="*/ 6 h 63"/>
                <a:gd name="T28" fmla="*/ 22 w 33"/>
                <a:gd name="T29" fmla="*/ 0 h 63"/>
                <a:gd name="T30" fmla="*/ 25 w 33"/>
                <a:gd name="T31" fmla="*/ 6 h 63"/>
                <a:gd name="T32" fmla="*/ 8 w 33"/>
                <a:gd name="T33" fmla="*/ 11 h 63"/>
                <a:gd name="T34" fmla="*/ 6 w 33"/>
                <a:gd name="T35" fmla="*/ 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63">
                  <a:moveTo>
                    <a:pt x="0" y="14"/>
                  </a:moveTo>
                  <a:lnTo>
                    <a:pt x="30" y="14"/>
                  </a:lnTo>
                  <a:lnTo>
                    <a:pt x="30" y="23"/>
                  </a:lnTo>
                  <a:lnTo>
                    <a:pt x="10" y="23"/>
                  </a:lnTo>
                  <a:lnTo>
                    <a:pt x="10" y="32"/>
                  </a:lnTo>
                  <a:lnTo>
                    <a:pt x="25" y="32"/>
                  </a:lnTo>
                  <a:lnTo>
                    <a:pt x="25" y="41"/>
                  </a:lnTo>
                  <a:lnTo>
                    <a:pt x="10" y="41"/>
                  </a:lnTo>
                  <a:lnTo>
                    <a:pt x="10" y="54"/>
                  </a:lnTo>
                  <a:lnTo>
                    <a:pt x="33" y="54"/>
                  </a:lnTo>
                  <a:lnTo>
                    <a:pt x="33" y="63"/>
                  </a:lnTo>
                  <a:lnTo>
                    <a:pt x="0" y="63"/>
                  </a:lnTo>
                  <a:lnTo>
                    <a:pt x="0" y="14"/>
                  </a:lnTo>
                  <a:close/>
                  <a:moveTo>
                    <a:pt x="6" y="6"/>
                  </a:moveTo>
                  <a:lnTo>
                    <a:pt x="22" y="0"/>
                  </a:lnTo>
                  <a:lnTo>
                    <a:pt x="25" y="6"/>
                  </a:lnTo>
                  <a:lnTo>
                    <a:pt x="8" y="11"/>
                  </a:lnTo>
                  <a:lnTo>
                    <a:pt x="6"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 name="Freeform 13">
              <a:extLst>
                <a:ext uri="{FF2B5EF4-FFF2-40B4-BE49-F238E27FC236}">
                  <a16:creationId xmlns:a16="http://schemas.microsoft.com/office/drawing/2014/main" id="{A94B17E9-2311-490B-A631-73EEDAD1F2F4}"/>
                </a:ext>
              </a:extLst>
            </p:cNvPr>
            <p:cNvSpPr>
              <a:spLocks noEditPoints="1"/>
            </p:cNvSpPr>
            <p:nvPr/>
          </p:nvSpPr>
          <p:spPr bwMode="auto">
            <a:xfrm>
              <a:off x="3705" y="3487"/>
              <a:ext cx="39" cy="49"/>
            </a:xfrm>
            <a:custGeom>
              <a:avLst/>
              <a:gdLst>
                <a:gd name="T0" fmla="*/ 26 w 70"/>
                <a:gd name="T1" fmla="*/ 0 h 87"/>
                <a:gd name="T2" fmla="*/ 70 w 70"/>
                <a:gd name="T3" fmla="*/ 43 h 87"/>
                <a:gd name="T4" fmla="*/ 24 w 70"/>
                <a:gd name="T5" fmla="*/ 87 h 87"/>
                <a:gd name="T6" fmla="*/ 0 w 70"/>
                <a:gd name="T7" fmla="*/ 87 h 87"/>
                <a:gd name="T8" fmla="*/ 0 w 70"/>
                <a:gd name="T9" fmla="*/ 0 h 87"/>
                <a:gd name="T10" fmla="*/ 26 w 70"/>
                <a:gd name="T11" fmla="*/ 0 h 87"/>
                <a:gd name="T12" fmla="*/ 18 w 70"/>
                <a:gd name="T13" fmla="*/ 70 h 87"/>
                <a:gd name="T14" fmla="*/ 24 w 70"/>
                <a:gd name="T15" fmla="*/ 70 h 87"/>
                <a:gd name="T16" fmla="*/ 52 w 70"/>
                <a:gd name="T17" fmla="*/ 43 h 87"/>
                <a:gd name="T18" fmla="*/ 25 w 70"/>
                <a:gd name="T19" fmla="*/ 17 h 87"/>
                <a:gd name="T20" fmla="*/ 18 w 70"/>
                <a:gd name="T21" fmla="*/ 17 h 87"/>
                <a:gd name="T22" fmla="*/ 18 w 70"/>
                <a:gd name="T23" fmla="*/ 7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87">
                  <a:moveTo>
                    <a:pt x="26" y="0"/>
                  </a:moveTo>
                  <a:cubicBezTo>
                    <a:pt x="48" y="0"/>
                    <a:pt x="70" y="11"/>
                    <a:pt x="70" y="43"/>
                  </a:cubicBezTo>
                  <a:cubicBezTo>
                    <a:pt x="70" y="73"/>
                    <a:pt x="46" y="87"/>
                    <a:pt x="24" y="87"/>
                  </a:cubicBezTo>
                  <a:cubicBezTo>
                    <a:pt x="0" y="87"/>
                    <a:pt x="0" y="87"/>
                    <a:pt x="0" y="87"/>
                  </a:cubicBezTo>
                  <a:cubicBezTo>
                    <a:pt x="0" y="0"/>
                    <a:pt x="0" y="0"/>
                    <a:pt x="0" y="0"/>
                  </a:cubicBezTo>
                  <a:lnTo>
                    <a:pt x="26" y="0"/>
                  </a:lnTo>
                  <a:close/>
                  <a:moveTo>
                    <a:pt x="18" y="70"/>
                  </a:moveTo>
                  <a:cubicBezTo>
                    <a:pt x="24" y="70"/>
                    <a:pt x="24" y="70"/>
                    <a:pt x="24" y="70"/>
                  </a:cubicBezTo>
                  <a:cubicBezTo>
                    <a:pt x="43" y="70"/>
                    <a:pt x="52" y="59"/>
                    <a:pt x="52" y="43"/>
                  </a:cubicBezTo>
                  <a:cubicBezTo>
                    <a:pt x="52" y="25"/>
                    <a:pt x="44" y="17"/>
                    <a:pt x="25" y="17"/>
                  </a:cubicBezTo>
                  <a:cubicBezTo>
                    <a:pt x="18" y="17"/>
                    <a:pt x="18" y="17"/>
                    <a:pt x="18" y="17"/>
                  </a:cubicBezTo>
                  <a:lnTo>
                    <a:pt x="18" y="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 name="Freeform 14">
              <a:extLst>
                <a:ext uri="{FF2B5EF4-FFF2-40B4-BE49-F238E27FC236}">
                  <a16:creationId xmlns:a16="http://schemas.microsoft.com/office/drawing/2014/main" id="{6BAF4FC9-56B0-4C78-8D08-19AE3DB3B8F1}"/>
                </a:ext>
              </a:extLst>
            </p:cNvPr>
            <p:cNvSpPr>
              <a:spLocks noEditPoints="1"/>
            </p:cNvSpPr>
            <p:nvPr/>
          </p:nvSpPr>
          <p:spPr bwMode="auto">
            <a:xfrm>
              <a:off x="3755" y="3473"/>
              <a:ext cx="33" cy="63"/>
            </a:xfrm>
            <a:custGeom>
              <a:avLst/>
              <a:gdLst>
                <a:gd name="T0" fmla="*/ 0 w 33"/>
                <a:gd name="T1" fmla="*/ 14 h 63"/>
                <a:gd name="T2" fmla="*/ 31 w 33"/>
                <a:gd name="T3" fmla="*/ 14 h 63"/>
                <a:gd name="T4" fmla="*/ 31 w 33"/>
                <a:gd name="T5" fmla="*/ 23 h 63"/>
                <a:gd name="T6" fmla="*/ 10 w 33"/>
                <a:gd name="T7" fmla="*/ 23 h 63"/>
                <a:gd name="T8" fmla="*/ 10 w 33"/>
                <a:gd name="T9" fmla="*/ 32 h 63"/>
                <a:gd name="T10" fmla="*/ 25 w 33"/>
                <a:gd name="T11" fmla="*/ 32 h 63"/>
                <a:gd name="T12" fmla="*/ 25 w 33"/>
                <a:gd name="T13" fmla="*/ 41 h 63"/>
                <a:gd name="T14" fmla="*/ 10 w 33"/>
                <a:gd name="T15" fmla="*/ 41 h 63"/>
                <a:gd name="T16" fmla="*/ 10 w 33"/>
                <a:gd name="T17" fmla="*/ 54 h 63"/>
                <a:gd name="T18" fmla="*/ 33 w 33"/>
                <a:gd name="T19" fmla="*/ 54 h 63"/>
                <a:gd name="T20" fmla="*/ 33 w 33"/>
                <a:gd name="T21" fmla="*/ 63 h 63"/>
                <a:gd name="T22" fmla="*/ 0 w 33"/>
                <a:gd name="T23" fmla="*/ 63 h 63"/>
                <a:gd name="T24" fmla="*/ 0 w 33"/>
                <a:gd name="T25" fmla="*/ 14 h 63"/>
                <a:gd name="T26" fmla="*/ 7 w 33"/>
                <a:gd name="T27" fmla="*/ 6 h 63"/>
                <a:gd name="T28" fmla="*/ 22 w 33"/>
                <a:gd name="T29" fmla="*/ 0 h 63"/>
                <a:gd name="T30" fmla="*/ 25 w 33"/>
                <a:gd name="T31" fmla="*/ 6 h 63"/>
                <a:gd name="T32" fmla="*/ 9 w 33"/>
                <a:gd name="T33" fmla="*/ 11 h 63"/>
                <a:gd name="T34" fmla="*/ 7 w 33"/>
                <a:gd name="T35" fmla="*/ 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63">
                  <a:moveTo>
                    <a:pt x="0" y="14"/>
                  </a:moveTo>
                  <a:lnTo>
                    <a:pt x="31" y="14"/>
                  </a:lnTo>
                  <a:lnTo>
                    <a:pt x="31" y="23"/>
                  </a:lnTo>
                  <a:lnTo>
                    <a:pt x="10" y="23"/>
                  </a:lnTo>
                  <a:lnTo>
                    <a:pt x="10" y="32"/>
                  </a:lnTo>
                  <a:lnTo>
                    <a:pt x="25" y="32"/>
                  </a:lnTo>
                  <a:lnTo>
                    <a:pt x="25" y="41"/>
                  </a:lnTo>
                  <a:lnTo>
                    <a:pt x="10" y="41"/>
                  </a:lnTo>
                  <a:lnTo>
                    <a:pt x="10" y="54"/>
                  </a:lnTo>
                  <a:lnTo>
                    <a:pt x="33" y="54"/>
                  </a:lnTo>
                  <a:lnTo>
                    <a:pt x="33" y="63"/>
                  </a:lnTo>
                  <a:lnTo>
                    <a:pt x="0" y="63"/>
                  </a:lnTo>
                  <a:lnTo>
                    <a:pt x="0" y="14"/>
                  </a:lnTo>
                  <a:close/>
                  <a:moveTo>
                    <a:pt x="7" y="6"/>
                  </a:moveTo>
                  <a:lnTo>
                    <a:pt x="22" y="0"/>
                  </a:lnTo>
                  <a:lnTo>
                    <a:pt x="25" y="6"/>
                  </a:lnTo>
                  <a:lnTo>
                    <a:pt x="9" y="11"/>
                  </a:lnTo>
                  <a:lnTo>
                    <a:pt x="7"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5" name="Freeform 15">
              <a:extLst>
                <a:ext uri="{FF2B5EF4-FFF2-40B4-BE49-F238E27FC236}">
                  <a16:creationId xmlns:a16="http://schemas.microsoft.com/office/drawing/2014/main" id="{45992FE6-246C-425C-AECB-91E74D3C29AE}"/>
                </a:ext>
              </a:extLst>
            </p:cNvPr>
            <p:cNvSpPr>
              <a:spLocks noEditPoints="1"/>
            </p:cNvSpPr>
            <p:nvPr/>
          </p:nvSpPr>
          <p:spPr bwMode="auto">
            <a:xfrm>
              <a:off x="3799" y="3487"/>
              <a:ext cx="39" cy="49"/>
            </a:xfrm>
            <a:custGeom>
              <a:avLst/>
              <a:gdLst>
                <a:gd name="T0" fmla="*/ 35 w 69"/>
                <a:gd name="T1" fmla="*/ 56 h 87"/>
                <a:gd name="T2" fmla="*/ 18 w 69"/>
                <a:gd name="T3" fmla="*/ 56 h 87"/>
                <a:gd name="T4" fmla="*/ 18 w 69"/>
                <a:gd name="T5" fmla="*/ 87 h 87"/>
                <a:gd name="T6" fmla="*/ 0 w 69"/>
                <a:gd name="T7" fmla="*/ 87 h 87"/>
                <a:gd name="T8" fmla="*/ 0 w 69"/>
                <a:gd name="T9" fmla="*/ 0 h 87"/>
                <a:gd name="T10" fmla="*/ 37 w 69"/>
                <a:gd name="T11" fmla="*/ 0 h 87"/>
                <a:gd name="T12" fmla="*/ 67 w 69"/>
                <a:gd name="T13" fmla="*/ 28 h 87"/>
                <a:gd name="T14" fmla="*/ 54 w 69"/>
                <a:gd name="T15" fmla="*/ 50 h 87"/>
                <a:gd name="T16" fmla="*/ 69 w 69"/>
                <a:gd name="T17" fmla="*/ 87 h 87"/>
                <a:gd name="T18" fmla="*/ 51 w 69"/>
                <a:gd name="T19" fmla="*/ 87 h 87"/>
                <a:gd name="T20" fmla="*/ 35 w 69"/>
                <a:gd name="T21" fmla="*/ 56 h 87"/>
                <a:gd name="T22" fmla="*/ 18 w 69"/>
                <a:gd name="T23" fmla="*/ 16 h 87"/>
                <a:gd name="T24" fmla="*/ 18 w 69"/>
                <a:gd name="T25" fmla="*/ 40 h 87"/>
                <a:gd name="T26" fmla="*/ 36 w 69"/>
                <a:gd name="T27" fmla="*/ 40 h 87"/>
                <a:gd name="T28" fmla="*/ 49 w 69"/>
                <a:gd name="T29" fmla="*/ 28 h 87"/>
                <a:gd name="T30" fmla="*/ 36 w 69"/>
                <a:gd name="T31" fmla="*/ 16 h 87"/>
                <a:gd name="T32" fmla="*/ 18 w 69"/>
                <a:gd name="T33" fmla="*/ 1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87">
                  <a:moveTo>
                    <a:pt x="35" y="56"/>
                  </a:moveTo>
                  <a:cubicBezTo>
                    <a:pt x="18" y="56"/>
                    <a:pt x="18" y="56"/>
                    <a:pt x="18" y="56"/>
                  </a:cubicBezTo>
                  <a:cubicBezTo>
                    <a:pt x="18" y="87"/>
                    <a:pt x="18" y="87"/>
                    <a:pt x="18" y="87"/>
                  </a:cubicBezTo>
                  <a:cubicBezTo>
                    <a:pt x="0" y="87"/>
                    <a:pt x="0" y="87"/>
                    <a:pt x="0" y="87"/>
                  </a:cubicBezTo>
                  <a:cubicBezTo>
                    <a:pt x="0" y="0"/>
                    <a:pt x="0" y="0"/>
                    <a:pt x="0" y="0"/>
                  </a:cubicBezTo>
                  <a:cubicBezTo>
                    <a:pt x="37" y="0"/>
                    <a:pt x="37" y="0"/>
                    <a:pt x="37" y="0"/>
                  </a:cubicBezTo>
                  <a:cubicBezTo>
                    <a:pt x="54" y="0"/>
                    <a:pt x="67" y="9"/>
                    <a:pt x="67" y="28"/>
                  </a:cubicBezTo>
                  <a:cubicBezTo>
                    <a:pt x="67" y="39"/>
                    <a:pt x="62" y="46"/>
                    <a:pt x="54" y="50"/>
                  </a:cubicBezTo>
                  <a:cubicBezTo>
                    <a:pt x="62" y="58"/>
                    <a:pt x="69" y="69"/>
                    <a:pt x="69" y="87"/>
                  </a:cubicBezTo>
                  <a:cubicBezTo>
                    <a:pt x="51" y="87"/>
                    <a:pt x="51" y="87"/>
                    <a:pt x="51" y="87"/>
                  </a:cubicBezTo>
                  <a:cubicBezTo>
                    <a:pt x="51" y="74"/>
                    <a:pt x="42" y="61"/>
                    <a:pt x="35" y="56"/>
                  </a:cubicBezTo>
                  <a:close/>
                  <a:moveTo>
                    <a:pt x="18" y="16"/>
                  </a:moveTo>
                  <a:cubicBezTo>
                    <a:pt x="18" y="40"/>
                    <a:pt x="18" y="40"/>
                    <a:pt x="18" y="40"/>
                  </a:cubicBezTo>
                  <a:cubicBezTo>
                    <a:pt x="36" y="40"/>
                    <a:pt x="36" y="40"/>
                    <a:pt x="36" y="40"/>
                  </a:cubicBezTo>
                  <a:cubicBezTo>
                    <a:pt x="45" y="40"/>
                    <a:pt x="49" y="35"/>
                    <a:pt x="49" y="28"/>
                  </a:cubicBezTo>
                  <a:cubicBezTo>
                    <a:pt x="49" y="20"/>
                    <a:pt x="44" y="16"/>
                    <a:pt x="36" y="16"/>
                  </a:cubicBezTo>
                  <a:lnTo>
                    <a:pt x="1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6" name="Freeform 16">
              <a:extLst>
                <a:ext uri="{FF2B5EF4-FFF2-40B4-BE49-F238E27FC236}">
                  <a16:creationId xmlns:a16="http://schemas.microsoft.com/office/drawing/2014/main" id="{C9E29585-5A6E-483B-90F0-DB7E7B722550}"/>
                </a:ext>
              </a:extLst>
            </p:cNvPr>
            <p:cNvSpPr>
              <a:spLocks noEditPoints="1"/>
            </p:cNvSpPr>
            <p:nvPr/>
          </p:nvSpPr>
          <p:spPr bwMode="auto">
            <a:xfrm>
              <a:off x="3843" y="3487"/>
              <a:ext cx="41" cy="49"/>
            </a:xfrm>
            <a:custGeom>
              <a:avLst/>
              <a:gdLst>
                <a:gd name="T0" fmla="*/ 48 w 73"/>
                <a:gd name="T1" fmla="*/ 0 h 87"/>
                <a:gd name="T2" fmla="*/ 73 w 73"/>
                <a:gd name="T3" fmla="*/ 87 h 87"/>
                <a:gd name="T4" fmla="*/ 55 w 73"/>
                <a:gd name="T5" fmla="*/ 87 h 87"/>
                <a:gd name="T6" fmla="*/ 53 w 73"/>
                <a:gd name="T7" fmla="*/ 67 h 87"/>
                <a:gd name="T8" fmla="*/ 19 w 73"/>
                <a:gd name="T9" fmla="*/ 67 h 87"/>
                <a:gd name="T10" fmla="*/ 18 w 73"/>
                <a:gd name="T11" fmla="*/ 87 h 87"/>
                <a:gd name="T12" fmla="*/ 0 w 73"/>
                <a:gd name="T13" fmla="*/ 87 h 87"/>
                <a:gd name="T14" fmla="*/ 25 w 73"/>
                <a:gd name="T15" fmla="*/ 0 h 87"/>
                <a:gd name="T16" fmla="*/ 48 w 73"/>
                <a:gd name="T17" fmla="*/ 0 h 87"/>
                <a:gd name="T18" fmla="*/ 50 w 73"/>
                <a:gd name="T19" fmla="*/ 51 h 87"/>
                <a:gd name="T20" fmla="*/ 36 w 73"/>
                <a:gd name="T21" fmla="*/ 15 h 87"/>
                <a:gd name="T22" fmla="*/ 22 w 73"/>
                <a:gd name="T23" fmla="*/ 51 h 87"/>
                <a:gd name="T24" fmla="*/ 50 w 73"/>
                <a:gd name="T25" fmla="*/ 5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8" y="0"/>
                  </a:moveTo>
                  <a:cubicBezTo>
                    <a:pt x="64" y="26"/>
                    <a:pt x="73" y="55"/>
                    <a:pt x="73" y="87"/>
                  </a:cubicBezTo>
                  <a:cubicBezTo>
                    <a:pt x="55" y="87"/>
                    <a:pt x="55" y="87"/>
                    <a:pt x="55" y="87"/>
                  </a:cubicBezTo>
                  <a:cubicBezTo>
                    <a:pt x="55" y="83"/>
                    <a:pt x="54" y="75"/>
                    <a:pt x="53" y="67"/>
                  </a:cubicBezTo>
                  <a:cubicBezTo>
                    <a:pt x="19" y="67"/>
                    <a:pt x="19" y="67"/>
                    <a:pt x="19" y="67"/>
                  </a:cubicBezTo>
                  <a:cubicBezTo>
                    <a:pt x="18" y="72"/>
                    <a:pt x="18" y="79"/>
                    <a:pt x="18" y="87"/>
                  </a:cubicBezTo>
                  <a:cubicBezTo>
                    <a:pt x="0" y="87"/>
                    <a:pt x="0" y="87"/>
                    <a:pt x="0" y="87"/>
                  </a:cubicBezTo>
                  <a:cubicBezTo>
                    <a:pt x="0" y="54"/>
                    <a:pt x="9" y="26"/>
                    <a:pt x="25" y="0"/>
                  </a:cubicBezTo>
                  <a:lnTo>
                    <a:pt x="48" y="0"/>
                  </a:lnTo>
                  <a:close/>
                  <a:moveTo>
                    <a:pt x="50" y="51"/>
                  </a:moveTo>
                  <a:cubicBezTo>
                    <a:pt x="48" y="38"/>
                    <a:pt x="41" y="23"/>
                    <a:pt x="36" y="15"/>
                  </a:cubicBezTo>
                  <a:cubicBezTo>
                    <a:pt x="32" y="23"/>
                    <a:pt x="26" y="35"/>
                    <a:pt x="22" y="51"/>
                  </a:cubicBezTo>
                  <a:lnTo>
                    <a:pt x="5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7" name="Freeform 17">
              <a:extLst>
                <a:ext uri="{FF2B5EF4-FFF2-40B4-BE49-F238E27FC236}">
                  <a16:creationId xmlns:a16="http://schemas.microsoft.com/office/drawing/2014/main" id="{A222C004-9880-4B96-8ACB-05D1FC9AC3CC}"/>
                </a:ext>
              </a:extLst>
            </p:cNvPr>
            <p:cNvSpPr>
              <a:spLocks/>
            </p:cNvSpPr>
            <p:nvPr/>
          </p:nvSpPr>
          <p:spPr bwMode="auto">
            <a:xfrm>
              <a:off x="3886" y="3487"/>
              <a:ext cx="39" cy="49"/>
            </a:xfrm>
            <a:custGeom>
              <a:avLst/>
              <a:gdLst>
                <a:gd name="T0" fmla="*/ 25 w 39"/>
                <a:gd name="T1" fmla="*/ 49 h 49"/>
                <a:gd name="T2" fmla="*/ 15 w 39"/>
                <a:gd name="T3" fmla="*/ 49 h 49"/>
                <a:gd name="T4" fmla="*/ 15 w 39"/>
                <a:gd name="T5" fmla="*/ 9 h 49"/>
                <a:gd name="T6" fmla="*/ 0 w 39"/>
                <a:gd name="T7" fmla="*/ 9 h 49"/>
                <a:gd name="T8" fmla="*/ 0 w 39"/>
                <a:gd name="T9" fmla="*/ 0 h 49"/>
                <a:gd name="T10" fmla="*/ 39 w 39"/>
                <a:gd name="T11" fmla="*/ 0 h 49"/>
                <a:gd name="T12" fmla="*/ 39 w 39"/>
                <a:gd name="T13" fmla="*/ 9 h 49"/>
                <a:gd name="T14" fmla="*/ 25 w 39"/>
                <a:gd name="T15" fmla="*/ 9 h 49"/>
                <a:gd name="T16" fmla="*/ 25 w 39"/>
                <a:gd name="T17"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49">
                  <a:moveTo>
                    <a:pt x="25" y="49"/>
                  </a:moveTo>
                  <a:lnTo>
                    <a:pt x="15" y="49"/>
                  </a:lnTo>
                  <a:lnTo>
                    <a:pt x="15" y="9"/>
                  </a:lnTo>
                  <a:lnTo>
                    <a:pt x="0" y="9"/>
                  </a:lnTo>
                  <a:lnTo>
                    <a:pt x="0" y="0"/>
                  </a:lnTo>
                  <a:lnTo>
                    <a:pt x="39" y="0"/>
                  </a:lnTo>
                  <a:lnTo>
                    <a:pt x="39" y="9"/>
                  </a:lnTo>
                  <a:lnTo>
                    <a:pt x="25" y="9"/>
                  </a:lnTo>
                  <a:lnTo>
                    <a:pt x="25" y="4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8" name="Rectangle 18">
              <a:extLst>
                <a:ext uri="{FF2B5EF4-FFF2-40B4-BE49-F238E27FC236}">
                  <a16:creationId xmlns:a16="http://schemas.microsoft.com/office/drawing/2014/main" id="{89A6406B-A186-4CF0-9E7B-02FA669EE4F2}"/>
                </a:ext>
              </a:extLst>
            </p:cNvPr>
            <p:cNvSpPr>
              <a:spLocks noChangeArrowheads="1"/>
            </p:cNvSpPr>
            <p:nvPr/>
          </p:nvSpPr>
          <p:spPr bwMode="auto">
            <a:xfrm>
              <a:off x="3935" y="3487"/>
              <a:ext cx="10" cy="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9" name="Freeform 19">
              <a:extLst>
                <a:ext uri="{FF2B5EF4-FFF2-40B4-BE49-F238E27FC236}">
                  <a16:creationId xmlns:a16="http://schemas.microsoft.com/office/drawing/2014/main" id="{53048D91-3946-4F54-B8D9-93DCB36944EB}"/>
                </a:ext>
              </a:extLst>
            </p:cNvPr>
            <p:cNvSpPr>
              <a:spLocks noEditPoints="1"/>
            </p:cNvSpPr>
            <p:nvPr/>
          </p:nvSpPr>
          <p:spPr bwMode="auto">
            <a:xfrm>
              <a:off x="3956" y="3486"/>
              <a:ext cx="44" cy="50"/>
            </a:xfrm>
            <a:custGeom>
              <a:avLst/>
              <a:gdLst>
                <a:gd name="T0" fmla="*/ 0 w 77"/>
                <a:gd name="T1" fmla="*/ 44 h 89"/>
                <a:gd name="T2" fmla="*/ 38 w 77"/>
                <a:gd name="T3" fmla="*/ 0 h 89"/>
                <a:gd name="T4" fmla="*/ 77 w 77"/>
                <a:gd name="T5" fmla="*/ 44 h 89"/>
                <a:gd name="T6" fmla="*/ 38 w 77"/>
                <a:gd name="T7" fmla="*/ 89 h 89"/>
                <a:gd name="T8" fmla="*/ 0 w 77"/>
                <a:gd name="T9" fmla="*/ 44 h 89"/>
                <a:gd name="T10" fmla="*/ 19 w 77"/>
                <a:gd name="T11" fmla="*/ 44 h 89"/>
                <a:gd name="T12" fmla="*/ 38 w 77"/>
                <a:gd name="T13" fmla="*/ 74 h 89"/>
                <a:gd name="T14" fmla="*/ 58 w 77"/>
                <a:gd name="T15" fmla="*/ 44 h 89"/>
                <a:gd name="T16" fmla="*/ 38 w 77"/>
                <a:gd name="T17" fmla="*/ 15 h 89"/>
                <a:gd name="T18" fmla="*/ 19 w 77"/>
                <a:gd name="T19" fmla="*/ 44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 h="89">
                  <a:moveTo>
                    <a:pt x="0" y="44"/>
                  </a:moveTo>
                  <a:cubicBezTo>
                    <a:pt x="0" y="18"/>
                    <a:pt x="14" y="0"/>
                    <a:pt x="38" y="0"/>
                  </a:cubicBezTo>
                  <a:cubicBezTo>
                    <a:pt x="63" y="0"/>
                    <a:pt x="77" y="18"/>
                    <a:pt x="77" y="44"/>
                  </a:cubicBezTo>
                  <a:cubicBezTo>
                    <a:pt x="77" y="71"/>
                    <a:pt x="63" y="89"/>
                    <a:pt x="38" y="89"/>
                  </a:cubicBezTo>
                  <a:cubicBezTo>
                    <a:pt x="14" y="89"/>
                    <a:pt x="0" y="71"/>
                    <a:pt x="0" y="44"/>
                  </a:cubicBezTo>
                  <a:close/>
                  <a:moveTo>
                    <a:pt x="19" y="44"/>
                  </a:moveTo>
                  <a:cubicBezTo>
                    <a:pt x="19" y="60"/>
                    <a:pt x="24" y="74"/>
                    <a:pt x="38" y="74"/>
                  </a:cubicBezTo>
                  <a:cubicBezTo>
                    <a:pt x="53" y="74"/>
                    <a:pt x="58" y="60"/>
                    <a:pt x="58" y="44"/>
                  </a:cubicBezTo>
                  <a:cubicBezTo>
                    <a:pt x="58" y="29"/>
                    <a:pt x="53" y="15"/>
                    <a:pt x="38" y="15"/>
                  </a:cubicBezTo>
                  <a:cubicBezTo>
                    <a:pt x="24" y="15"/>
                    <a:pt x="19" y="29"/>
                    <a:pt x="19"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0" name="Freeform 20">
              <a:extLst>
                <a:ext uri="{FF2B5EF4-FFF2-40B4-BE49-F238E27FC236}">
                  <a16:creationId xmlns:a16="http://schemas.microsoft.com/office/drawing/2014/main" id="{C3D30FBF-C517-40CF-9996-59820D085AC8}"/>
                </a:ext>
              </a:extLst>
            </p:cNvPr>
            <p:cNvSpPr>
              <a:spLocks/>
            </p:cNvSpPr>
            <p:nvPr/>
          </p:nvSpPr>
          <p:spPr bwMode="auto">
            <a:xfrm>
              <a:off x="4011" y="3487"/>
              <a:ext cx="41" cy="49"/>
            </a:xfrm>
            <a:custGeom>
              <a:avLst/>
              <a:gdLst>
                <a:gd name="T0" fmla="*/ 17 w 73"/>
                <a:gd name="T1" fmla="*/ 23 h 87"/>
                <a:gd name="T2" fmla="*/ 18 w 73"/>
                <a:gd name="T3" fmla="*/ 38 h 87"/>
                <a:gd name="T4" fmla="*/ 18 w 73"/>
                <a:gd name="T5" fmla="*/ 87 h 87"/>
                <a:gd name="T6" fmla="*/ 0 w 73"/>
                <a:gd name="T7" fmla="*/ 87 h 87"/>
                <a:gd name="T8" fmla="*/ 0 w 73"/>
                <a:gd name="T9" fmla="*/ 0 h 87"/>
                <a:gd name="T10" fmla="*/ 17 w 73"/>
                <a:gd name="T11" fmla="*/ 0 h 87"/>
                <a:gd name="T12" fmla="*/ 55 w 73"/>
                <a:gd name="T13" fmla="*/ 44 h 87"/>
                <a:gd name="T14" fmla="*/ 56 w 73"/>
                <a:gd name="T15" fmla="*/ 44 h 87"/>
                <a:gd name="T16" fmla="*/ 55 w 73"/>
                <a:gd name="T17" fmla="*/ 25 h 87"/>
                <a:gd name="T18" fmla="*/ 55 w 73"/>
                <a:gd name="T19" fmla="*/ 0 h 87"/>
                <a:gd name="T20" fmla="*/ 73 w 73"/>
                <a:gd name="T21" fmla="*/ 0 h 87"/>
                <a:gd name="T22" fmla="*/ 73 w 73"/>
                <a:gd name="T23" fmla="*/ 87 h 87"/>
                <a:gd name="T24" fmla="*/ 58 w 73"/>
                <a:gd name="T25" fmla="*/ 87 h 87"/>
                <a:gd name="T26" fmla="*/ 17 w 73"/>
                <a:gd name="T27" fmla="*/ 2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3" h="87">
                  <a:moveTo>
                    <a:pt x="17" y="23"/>
                  </a:moveTo>
                  <a:cubicBezTo>
                    <a:pt x="17" y="28"/>
                    <a:pt x="18" y="33"/>
                    <a:pt x="18" y="38"/>
                  </a:cubicBezTo>
                  <a:cubicBezTo>
                    <a:pt x="18" y="87"/>
                    <a:pt x="18" y="87"/>
                    <a:pt x="18" y="87"/>
                  </a:cubicBezTo>
                  <a:cubicBezTo>
                    <a:pt x="0" y="87"/>
                    <a:pt x="0" y="87"/>
                    <a:pt x="0" y="87"/>
                  </a:cubicBezTo>
                  <a:cubicBezTo>
                    <a:pt x="0" y="0"/>
                    <a:pt x="0" y="0"/>
                    <a:pt x="0" y="0"/>
                  </a:cubicBezTo>
                  <a:cubicBezTo>
                    <a:pt x="17" y="0"/>
                    <a:pt x="17" y="0"/>
                    <a:pt x="17" y="0"/>
                  </a:cubicBezTo>
                  <a:cubicBezTo>
                    <a:pt x="27" y="8"/>
                    <a:pt x="46" y="26"/>
                    <a:pt x="55" y="44"/>
                  </a:cubicBezTo>
                  <a:cubicBezTo>
                    <a:pt x="56" y="44"/>
                    <a:pt x="56" y="44"/>
                    <a:pt x="56" y="44"/>
                  </a:cubicBezTo>
                  <a:cubicBezTo>
                    <a:pt x="55" y="37"/>
                    <a:pt x="55" y="33"/>
                    <a:pt x="55" y="25"/>
                  </a:cubicBezTo>
                  <a:cubicBezTo>
                    <a:pt x="55" y="0"/>
                    <a:pt x="55" y="0"/>
                    <a:pt x="55" y="0"/>
                  </a:cubicBezTo>
                  <a:cubicBezTo>
                    <a:pt x="73" y="0"/>
                    <a:pt x="73" y="0"/>
                    <a:pt x="73" y="0"/>
                  </a:cubicBezTo>
                  <a:cubicBezTo>
                    <a:pt x="73" y="87"/>
                    <a:pt x="73" y="87"/>
                    <a:pt x="73" y="87"/>
                  </a:cubicBezTo>
                  <a:cubicBezTo>
                    <a:pt x="58" y="87"/>
                    <a:pt x="58" y="87"/>
                    <a:pt x="58" y="87"/>
                  </a:cubicBezTo>
                  <a:cubicBezTo>
                    <a:pt x="51" y="65"/>
                    <a:pt x="32" y="38"/>
                    <a:pt x="17"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1" name="Freeform 21">
              <a:extLst>
                <a:ext uri="{FF2B5EF4-FFF2-40B4-BE49-F238E27FC236}">
                  <a16:creationId xmlns:a16="http://schemas.microsoft.com/office/drawing/2014/main" id="{9BC8C9B6-A666-4D0F-884E-2E8720A08E74}"/>
                </a:ext>
              </a:extLst>
            </p:cNvPr>
            <p:cNvSpPr>
              <a:spLocks/>
            </p:cNvSpPr>
            <p:nvPr/>
          </p:nvSpPr>
          <p:spPr bwMode="auto">
            <a:xfrm>
              <a:off x="3586" y="3562"/>
              <a:ext cx="34" cy="49"/>
            </a:xfrm>
            <a:custGeom>
              <a:avLst/>
              <a:gdLst>
                <a:gd name="T0" fmla="*/ 11 w 34"/>
                <a:gd name="T1" fmla="*/ 20 h 49"/>
                <a:gd name="T2" fmla="*/ 29 w 34"/>
                <a:gd name="T3" fmla="*/ 20 h 49"/>
                <a:gd name="T4" fmla="*/ 29 w 34"/>
                <a:gd name="T5" fmla="*/ 29 h 49"/>
                <a:gd name="T6" fmla="*/ 11 w 34"/>
                <a:gd name="T7" fmla="*/ 29 h 49"/>
                <a:gd name="T8" fmla="*/ 11 w 34"/>
                <a:gd name="T9" fmla="*/ 49 h 49"/>
                <a:gd name="T10" fmla="*/ 0 w 34"/>
                <a:gd name="T11" fmla="*/ 49 h 49"/>
                <a:gd name="T12" fmla="*/ 0 w 34"/>
                <a:gd name="T13" fmla="*/ 0 h 49"/>
                <a:gd name="T14" fmla="*/ 34 w 34"/>
                <a:gd name="T15" fmla="*/ 0 h 49"/>
                <a:gd name="T16" fmla="*/ 34 w 34"/>
                <a:gd name="T17" fmla="*/ 9 h 49"/>
                <a:gd name="T18" fmla="*/ 11 w 34"/>
                <a:gd name="T19" fmla="*/ 9 h 49"/>
                <a:gd name="T20" fmla="*/ 11 w 34"/>
                <a:gd name="T21" fmla="*/ 2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49">
                  <a:moveTo>
                    <a:pt x="11" y="20"/>
                  </a:moveTo>
                  <a:lnTo>
                    <a:pt x="29" y="20"/>
                  </a:lnTo>
                  <a:lnTo>
                    <a:pt x="29" y="29"/>
                  </a:lnTo>
                  <a:lnTo>
                    <a:pt x="11" y="29"/>
                  </a:lnTo>
                  <a:lnTo>
                    <a:pt x="11" y="49"/>
                  </a:lnTo>
                  <a:lnTo>
                    <a:pt x="0" y="49"/>
                  </a:lnTo>
                  <a:lnTo>
                    <a:pt x="0" y="0"/>
                  </a:lnTo>
                  <a:lnTo>
                    <a:pt x="34" y="0"/>
                  </a:lnTo>
                  <a:lnTo>
                    <a:pt x="34" y="9"/>
                  </a:lnTo>
                  <a:lnTo>
                    <a:pt x="11" y="9"/>
                  </a:lnTo>
                  <a:lnTo>
                    <a:pt x="11"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2" name="Freeform 22">
              <a:extLst>
                <a:ext uri="{FF2B5EF4-FFF2-40B4-BE49-F238E27FC236}">
                  <a16:creationId xmlns:a16="http://schemas.microsoft.com/office/drawing/2014/main" id="{A649761D-D8C1-4659-B68B-5C6C41EA7D3A}"/>
                </a:ext>
              </a:extLst>
            </p:cNvPr>
            <p:cNvSpPr>
              <a:spLocks noEditPoints="1"/>
            </p:cNvSpPr>
            <p:nvPr/>
          </p:nvSpPr>
          <p:spPr bwMode="auto">
            <a:xfrm>
              <a:off x="3629" y="3562"/>
              <a:ext cx="38" cy="49"/>
            </a:xfrm>
            <a:custGeom>
              <a:avLst/>
              <a:gdLst>
                <a:gd name="T0" fmla="*/ 35 w 68"/>
                <a:gd name="T1" fmla="*/ 56 h 87"/>
                <a:gd name="T2" fmla="*/ 18 w 68"/>
                <a:gd name="T3" fmla="*/ 56 h 87"/>
                <a:gd name="T4" fmla="*/ 18 w 68"/>
                <a:gd name="T5" fmla="*/ 87 h 87"/>
                <a:gd name="T6" fmla="*/ 0 w 68"/>
                <a:gd name="T7" fmla="*/ 87 h 87"/>
                <a:gd name="T8" fmla="*/ 0 w 68"/>
                <a:gd name="T9" fmla="*/ 0 h 87"/>
                <a:gd name="T10" fmla="*/ 36 w 68"/>
                <a:gd name="T11" fmla="*/ 0 h 87"/>
                <a:gd name="T12" fmla="*/ 67 w 68"/>
                <a:gd name="T13" fmla="*/ 28 h 87"/>
                <a:gd name="T14" fmla="*/ 53 w 68"/>
                <a:gd name="T15" fmla="*/ 50 h 87"/>
                <a:gd name="T16" fmla="*/ 68 w 68"/>
                <a:gd name="T17" fmla="*/ 87 h 87"/>
                <a:gd name="T18" fmla="*/ 50 w 68"/>
                <a:gd name="T19" fmla="*/ 87 h 87"/>
                <a:gd name="T20" fmla="*/ 35 w 68"/>
                <a:gd name="T21" fmla="*/ 56 h 87"/>
                <a:gd name="T22" fmla="*/ 18 w 68"/>
                <a:gd name="T23" fmla="*/ 16 h 87"/>
                <a:gd name="T24" fmla="*/ 18 w 68"/>
                <a:gd name="T25" fmla="*/ 40 h 87"/>
                <a:gd name="T26" fmla="*/ 36 w 68"/>
                <a:gd name="T27" fmla="*/ 40 h 87"/>
                <a:gd name="T28" fmla="*/ 48 w 68"/>
                <a:gd name="T29" fmla="*/ 28 h 87"/>
                <a:gd name="T30" fmla="*/ 35 w 68"/>
                <a:gd name="T31" fmla="*/ 16 h 87"/>
                <a:gd name="T32" fmla="*/ 18 w 68"/>
                <a:gd name="T33" fmla="*/ 1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8" h="87">
                  <a:moveTo>
                    <a:pt x="35" y="56"/>
                  </a:moveTo>
                  <a:cubicBezTo>
                    <a:pt x="18" y="56"/>
                    <a:pt x="18" y="56"/>
                    <a:pt x="18" y="56"/>
                  </a:cubicBezTo>
                  <a:cubicBezTo>
                    <a:pt x="18" y="87"/>
                    <a:pt x="18" y="87"/>
                    <a:pt x="18" y="87"/>
                  </a:cubicBezTo>
                  <a:cubicBezTo>
                    <a:pt x="0" y="87"/>
                    <a:pt x="0" y="87"/>
                    <a:pt x="0" y="87"/>
                  </a:cubicBezTo>
                  <a:cubicBezTo>
                    <a:pt x="0" y="0"/>
                    <a:pt x="0" y="0"/>
                    <a:pt x="0" y="0"/>
                  </a:cubicBezTo>
                  <a:cubicBezTo>
                    <a:pt x="36" y="0"/>
                    <a:pt x="36" y="0"/>
                    <a:pt x="36" y="0"/>
                  </a:cubicBezTo>
                  <a:cubicBezTo>
                    <a:pt x="53" y="0"/>
                    <a:pt x="67" y="10"/>
                    <a:pt x="67" y="28"/>
                  </a:cubicBezTo>
                  <a:cubicBezTo>
                    <a:pt x="67" y="39"/>
                    <a:pt x="61" y="46"/>
                    <a:pt x="53" y="50"/>
                  </a:cubicBezTo>
                  <a:cubicBezTo>
                    <a:pt x="61" y="58"/>
                    <a:pt x="68" y="69"/>
                    <a:pt x="68" y="87"/>
                  </a:cubicBezTo>
                  <a:cubicBezTo>
                    <a:pt x="50" y="87"/>
                    <a:pt x="50" y="87"/>
                    <a:pt x="50" y="87"/>
                  </a:cubicBezTo>
                  <a:cubicBezTo>
                    <a:pt x="50" y="74"/>
                    <a:pt x="42" y="61"/>
                    <a:pt x="35" y="56"/>
                  </a:cubicBezTo>
                  <a:close/>
                  <a:moveTo>
                    <a:pt x="18" y="16"/>
                  </a:moveTo>
                  <a:cubicBezTo>
                    <a:pt x="18" y="40"/>
                    <a:pt x="18" y="40"/>
                    <a:pt x="18" y="40"/>
                  </a:cubicBezTo>
                  <a:cubicBezTo>
                    <a:pt x="36" y="40"/>
                    <a:pt x="36" y="40"/>
                    <a:pt x="36" y="40"/>
                  </a:cubicBezTo>
                  <a:cubicBezTo>
                    <a:pt x="44" y="40"/>
                    <a:pt x="48" y="36"/>
                    <a:pt x="48" y="28"/>
                  </a:cubicBezTo>
                  <a:cubicBezTo>
                    <a:pt x="48" y="21"/>
                    <a:pt x="43" y="16"/>
                    <a:pt x="35" y="16"/>
                  </a:cubicBezTo>
                  <a:lnTo>
                    <a:pt x="1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3" name="Freeform 23">
              <a:extLst>
                <a:ext uri="{FF2B5EF4-FFF2-40B4-BE49-F238E27FC236}">
                  <a16:creationId xmlns:a16="http://schemas.microsoft.com/office/drawing/2014/main" id="{D8B95DCA-7A71-4375-BB9F-5CCB8DBF7996}"/>
                </a:ext>
              </a:extLst>
            </p:cNvPr>
            <p:cNvSpPr>
              <a:spLocks noEditPoints="1"/>
            </p:cNvSpPr>
            <p:nvPr/>
          </p:nvSpPr>
          <p:spPr bwMode="auto">
            <a:xfrm>
              <a:off x="3673" y="3562"/>
              <a:ext cx="41" cy="49"/>
            </a:xfrm>
            <a:custGeom>
              <a:avLst/>
              <a:gdLst>
                <a:gd name="T0" fmla="*/ 47 w 73"/>
                <a:gd name="T1" fmla="*/ 0 h 87"/>
                <a:gd name="T2" fmla="*/ 73 w 73"/>
                <a:gd name="T3" fmla="*/ 87 h 87"/>
                <a:gd name="T4" fmla="*/ 54 w 73"/>
                <a:gd name="T5" fmla="*/ 87 h 87"/>
                <a:gd name="T6" fmla="*/ 53 w 73"/>
                <a:gd name="T7" fmla="*/ 67 h 87"/>
                <a:gd name="T8" fmla="*/ 18 w 73"/>
                <a:gd name="T9" fmla="*/ 67 h 87"/>
                <a:gd name="T10" fmla="*/ 17 w 73"/>
                <a:gd name="T11" fmla="*/ 87 h 87"/>
                <a:gd name="T12" fmla="*/ 0 w 73"/>
                <a:gd name="T13" fmla="*/ 87 h 87"/>
                <a:gd name="T14" fmla="*/ 24 w 73"/>
                <a:gd name="T15" fmla="*/ 0 h 87"/>
                <a:gd name="T16" fmla="*/ 47 w 73"/>
                <a:gd name="T17" fmla="*/ 0 h 87"/>
                <a:gd name="T18" fmla="*/ 50 w 73"/>
                <a:gd name="T19" fmla="*/ 52 h 87"/>
                <a:gd name="T20" fmla="*/ 35 w 73"/>
                <a:gd name="T21" fmla="*/ 15 h 87"/>
                <a:gd name="T22" fmla="*/ 21 w 73"/>
                <a:gd name="T23" fmla="*/ 52 h 87"/>
                <a:gd name="T24" fmla="*/ 50 w 73"/>
                <a:gd name="T25" fmla="*/ 5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7" y="0"/>
                  </a:moveTo>
                  <a:cubicBezTo>
                    <a:pt x="64" y="26"/>
                    <a:pt x="72" y="56"/>
                    <a:pt x="73" y="87"/>
                  </a:cubicBezTo>
                  <a:cubicBezTo>
                    <a:pt x="54" y="87"/>
                    <a:pt x="54" y="87"/>
                    <a:pt x="54" y="87"/>
                  </a:cubicBezTo>
                  <a:cubicBezTo>
                    <a:pt x="54" y="84"/>
                    <a:pt x="54" y="76"/>
                    <a:pt x="53" y="67"/>
                  </a:cubicBezTo>
                  <a:cubicBezTo>
                    <a:pt x="18" y="67"/>
                    <a:pt x="18" y="67"/>
                    <a:pt x="18" y="67"/>
                  </a:cubicBezTo>
                  <a:cubicBezTo>
                    <a:pt x="18" y="72"/>
                    <a:pt x="17" y="79"/>
                    <a:pt x="17" y="87"/>
                  </a:cubicBezTo>
                  <a:cubicBezTo>
                    <a:pt x="0" y="87"/>
                    <a:pt x="0" y="87"/>
                    <a:pt x="0" y="87"/>
                  </a:cubicBezTo>
                  <a:cubicBezTo>
                    <a:pt x="0" y="54"/>
                    <a:pt x="9" y="26"/>
                    <a:pt x="24" y="0"/>
                  </a:cubicBezTo>
                  <a:lnTo>
                    <a:pt x="47" y="0"/>
                  </a:lnTo>
                  <a:close/>
                  <a:moveTo>
                    <a:pt x="50" y="52"/>
                  </a:moveTo>
                  <a:cubicBezTo>
                    <a:pt x="47" y="38"/>
                    <a:pt x="40" y="24"/>
                    <a:pt x="35" y="15"/>
                  </a:cubicBezTo>
                  <a:cubicBezTo>
                    <a:pt x="31" y="23"/>
                    <a:pt x="26" y="35"/>
                    <a:pt x="21" y="52"/>
                  </a:cubicBezTo>
                  <a:lnTo>
                    <a:pt x="50" y="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4" name="Freeform 24">
              <a:extLst>
                <a:ext uri="{FF2B5EF4-FFF2-40B4-BE49-F238E27FC236}">
                  <a16:creationId xmlns:a16="http://schemas.microsoft.com/office/drawing/2014/main" id="{93D40287-FC1F-48BE-AD48-F672CAF90812}"/>
                </a:ext>
              </a:extLst>
            </p:cNvPr>
            <p:cNvSpPr>
              <a:spLocks/>
            </p:cNvSpPr>
            <p:nvPr/>
          </p:nvSpPr>
          <p:spPr bwMode="auto">
            <a:xfrm>
              <a:off x="3723" y="3562"/>
              <a:ext cx="41" cy="49"/>
            </a:xfrm>
            <a:custGeom>
              <a:avLst/>
              <a:gdLst>
                <a:gd name="T0" fmla="*/ 17 w 73"/>
                <a:gd name="T1" fmla="*/ 23 h 87"/>
                <a:gd name="T2" fmla="*/ 18 w 73"/>
                <a:gd name="T3" fmla="*/ 39 h 87"/>
                <a:gd name="T4" fmla="*/ 18 w 73"/>
                <a:gd name="T5" fmla="*/ 87 h 87"/>
                <a:gd name="T6" fmla="*/ 0 w 73"/>
                <a:gd name="T7" fmla="*/ 87 h 87"/>
                <a:gd name="T8" fmla="*/ 0 w 73"/>
                <a:gd name="T9" fmla="*/ 0 h 87"/>
                <a:gd name="T10" fmla="*/ 18 w 73"/>
                <a:gd name="T11" fmla="*/ 0 h 87"/>
                <a:gd name="T12" fmla="*/ 56 w 73"/>
                <a:gd name="T13" fmla="*/ 44 h 87"/>
                <a:gd name="T14" fmla="*/ 56 w 73"/>
                <a:gd name="T15" fmla="*/ 44 h 87"/>
                <a:gd name="T16" fmla="*/ 55 w 73"/>
                <a:gd name="T17" fmla="*/ 25 h 87"/>
                <a:gd name="T18" fmla="*/ 55 w 73"/>
                <a:gd name="T19" fmla="*/ 0 h 87"/>
                <a:gd name="T20" fmla="*/ 73 w 73"/>
                <a:gd name="T21" fmla="*/ 0 h 87"/>
                <a:gd name="T22" fmla="*/ 73 w 73"/>
                <a:gd name="T23" fmla="*/ 87 h 87"/>
                <a:gd name="T24" fmla="*/ 58 w 73"/>
                <a:gd name="T25" fmla="*/ 87 h 87"/>
                <a:gd name="T26" fmla="*/ 17 w 73"/>
                <a:gd name="T27" fmla="*/ 2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3" h="87">
                  <a:moveTo>
                    <a:pt x="17" y="23"/>
                  </a:moveTo>
                  <a:cubicBezTo>
                    <a:pt x="17" y="28"/>
                    <a:pt x="18" y="34"/>
                    <a:pt x="18" y="39"/>
                  </a:cubicBezTo>
                  <a:cubicBezTo>
                    <a:pt x="18" y="87"/>
                    <a:pt x="18" y="87"/>
                    <a:pt x="18" y="87"/>
                  </a:cubicBezTo>
                  <a:cubicBezTo>
                    <a:pt x="0" y="87"/>
                    <a:pt x="0" y="87"/>
                    <a:pt x="0" y="87"/>
                  </a:cubicBezTo>
                  <a:cubicBezTo>
                    <a:pt x="0" y="0"/>
                    <a:pt x="0" y="0"/>
                    <a:pt x="0" y="0"/>
                  </a:cubicBezTo>
                  <a:cubicBezTo>
                    <a:pt x="18" y="0"/>
                    <a:pt x="18" y="0"/>
                    <a:pt x="18" y="0"/>
                  </a:cubicBezTo>
                  <a:cubicBezTo>
                    <a:pt x="27" y="9"/>
                    <a:pt x="47" y="27"/>
                    <a:pt x="56" y="44"/>
                  </a:cubicBezTo>
                  <a:cubicBezTo>
                    <a:pt x="56" y="44"/>
                    <a:pt x="56" y="44"/>
                    <a:pt x="56" y="44"/>
                  </a:cubicBezTo>
                  <a:cubicBezTo>
                    <a:pt x="55" y="38"/>
                    <a:pt x="55" y="33"/>
                    <a:pt x="55" y="25"/>
                  </a:cubicBezTo>
                  <a:cubicBezTo>
                    <a:pt x="55" y="0"/>
                    <a:pt x="55" y="0"/>
                    <a:pt x="55" y="0"/>
                  </a:cubicBezTo>
                  <a:cubicBezTo>
                    <a:pt x="73" y="0"/>
                    <a:pt x="73" y="0"/>
                    <a:pt x="73" y="0"/>
                  </a:cubicBezTo>
                  <a:cubicBezTo>
                    <a:pt x="73" y="87"/>
                    <a:pt x="73" y="87"/>
                    <a:pt x="73" y="87"/>
                  </a:cubicBezTo>
                  <a:cubicBezTo>
                    <a:pt x="58" y="87"/>
                    <a:pt x="58" y="87"/>
                    <a:pt x="58" y="87"/>
                  </a:cubicBezTo>
                  <a:cubicBezTo>
                    <a:pt x="52" y="65"/>
                    <a:pt x="32" y="38"/>
                    <a:pt x="17"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5" name="Freeform 25">
              <a:extLst>
                <a:ext uri="{FF2B5EF4-FFF2-40B4-BE49-F238E27FC236}">
                  <a16:creationId xmlns:a16="http://schemas.microsoft.com/office/drawing/2014/main" id="{3A9F8371-A5BB-439D-AE32-66964D241281}"/>
                </a:ext>
              </a:extLst>
            </p:cNvPr>
            <p:cNvSpPr>
              <a:spLocks/>
            </p:cNvSpPr>
            <p:nvPr/>
          </p:nvSpPr>
          <p:spPr bwMode="auto">
            <a:xfrm>
              <a:off x="3774" y="3561"/>
              <a:ext cx="41" cy="60"/>
            </a:xfrm>
            <a:custGeom>
              <a:avLst/>
              <a:gdLst>
                <a:gd name="T0" fmla="*/ 27 w 72"/>
                <a:gd name="T1" fmla="*/ 102 h 107"/>
                <a:gd name="T2" fmla="*/ 32 w 72"/>
                <a:gd name="T3" fmla="*/ 89 h 107"/>
                <a:gd name="T4" fmla="*/ 0 w 72"/>
                <a:gd name="T5" fmla="*/ 45 h 107"/>
                <a:gd name="T6" fmla="*/ 40 w 72"/>
                <a:gd name="T7" fmla="*/ 0 h 107"/>
                <a:gd name="T8" fmla="*/ 72 w 72"/>
                <a:gd name="T9" fmla="*/ 19 h 107"/>
                <a:gd name="T10" fmla="*/ 60 w 72"/>
                <a:gd name="T11" fmla="*/ 29 h 107"/>
                <a:gd name="T12" fmla="*/ 40 w 72"/>
                <a:gd name="T13" fmla="*/ 15 h 107"/>
                <a:gd name="T14" fmla="*/ 19 w 72"/>
                <a:gd name="T15" fmla="*/ 45 h 107"/>
                <a:gd name="T16" fmla="*/ 40 w 72"/>
                <a:gd name="T17" fmla="*/ 74 h 107"/>
                <a:gd name="T18" fmla="*/ 58 w 72"/>
                <a:gd name="T19" fmla="*/ 63 h 107"/>
                <a:gd name="T20" fmla="*/ 72 w 72"/>
                <a:gd name="T21" fmla="*/ 71 h 107"/>
                <a:gd name="T22" fmla="*/ 47 w 72"/>
                <a:gd name="T23" fmla="*/ 89 h 107"/>
                <a:gd name="T24" fmla="*/ 38 w 72"/>
                <a:gd name="T25" fmla="*/ 107 h 107"/>
                <a:gd name="T26" fmla="*/ 27 w 72"/>
                <a:gd name="T27" fmla="*/ 102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107">
                  <a:moveTo>
                    <a:pt x="27" y="102"/>
                  </a:moveTo>
                  <a:cubicBezTo>
                    <a:pt x="31" y="97"/>
                    <a:pt x="32" y="94"/>
                    <a:pt x="32" y="89"/>
                  </a:cubicBezTo>
                  <a:cubicBezTo>
                    <a:pt x="13" y="86"/>
                    <a:pt x="0" y="69"/>
                    <a:pt x="0" y="45"/>
                  </a:cubicBezTo>
                  <a:cubicBezTo>
                    <a:pt x="0" y="19"/>
                    <a:pt x="17" y="0"/>
                    <a:pt x="40" y="0"/>
                  </a:cubicBezTo>
                  <a:cubicBezTo>
                    <a:pt x="57" y="0"/>
                    <a:pt x="67" y="9"/>
                    <a:pt x="72" y="19"/>
                  </a:cubicBezTo>
                  <a:cubicBezTo>
                    <a:pt x="60" y="29"/>
                    <a:pt x="60" y="29"/>
                    <a:pt x="60" y="29"/>
                  </a:cubicBezTo>
                  <a:cubicBezTo>
                    <a:pt x="57" y="23"/>
                    <a:pt x="48" y="15"/>
                    <a:pt x="40" y="15"/>
                  </a:cubicBezTo>
                  <a:cubicBezTo>
                    <a:pt x="26" y="15"/>
                    <a:pt x="19" y="29"/>
                    <a:pt x="19" y="45"/>
                  </a:cubicBezTo>
                  <a:cubicBezTo>
                    <a:pt x="19" y="60"/>
                    <a:pt x="27" y="74"/>
                    <a:pt x="40" y="74"/>
                  </a:cubicBezTo>
                  <a:cubicBezTo>
                    <a:pt x="48" y="74"/>
                    <a:pt x="54" y="71"/>
                    <a:pt x="58" y="63"/>
                  </a:cubicBezTo>
                  <a:cubicBezTo>
                    <a:pt x="72" y="71"/>
                    <a:pt x="72" y="71"/>
                    <a:pt x="72" y="71"/>
                  </a:cubicBezTo>
                  <a:cubicBezTo>
                    <a:pt x="66" y="80"/>
                    <a:pt x="58" y="87"/>
                    <a:pt x="47" y="89"/>
                  </a:cubicBezTo>
                  <a:cubicBezTo>
                    <a:pt x="46" y="96"/>
                    <a:pt x="43" y="102"/>
                    <a:pt x="38" y="107"/>
                  </a:cubicBezTo>
                  <a:lnTo>
                    <a:pt x="27" y="1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6" name="Freeform 26">
              <a:extLst>
                <a:ext uri="{FF2B5EF4-FFF2-40B4-BE49-F238E27FC236}">
                  <a16:creationId xmlns:a16="http://schemas.microsoft.com/office/drawing/2014/main" id="{19E03E2B-F1D8-4CB3-97D1-23FA18F91A66}"/>
                </a:ext>
              </a:extLst>
            </p:cNvPr>
            <p:cNvSpPr>
              <a:spLocks noEditPoints="1"/>
            </p:cNvSpPr>
            <p:nvPr/>
          </p:nvSpPr>
          <p:spPr bwMode="auto">
            <a:xfrm>
              <a:off x="3821" y="3562"/>
              <a:ext cx="41" cy="49"/>
            </a:xfrm>
            <a:custGeom>
              <a:avLst/>
              <a:gdLst>
                <a:gd name="T0" fmla="*/ 47 w 73"/>
                <a:gd name="T1" fmla="*/ 0 h 87"/>
                <a:gd name="T2" fmla="*/ 73 w 73"/>
                <a:gd name="T3" fmla="*/ 87 h 87"/>
                <a:gd name="T4" fmla="*/ 54 w 73"/>
                <a:gd name="T5" fmla="*/ 87 h 87"/>
                <a:gd name="T6" fmla="*/ 53 w 73"/>
                <a:gd name="T7" fmla="*/ 67 h 87"/>
                <a:gd name="T8" fmla="*/ 18 w 73"/>
                <a:gd name="T9" fmla="*/ 67 h 87"/>
                <a:gd name="T10" fmla="*/ 17 w 73"/>
                <a:gd name="T11" fmla="*/ 87 h 87"/>
                <a:gd name="T12" fmla="*/ 0 w 73"/>
                <a:gd name="T13" fmla="*/ 87 h 87"/>
                <a:gd name="T14" fmla="*/ 24 w 73"/>
                <a:gd name="T15" fmla="*/ 0 h 87"/>
                <a:gd name="T16" fmla="*/ 47 w 73"/>
                <a:gd name="T17" fmla="*/ 0 h 87"/>
                <a:gd name="T18" fmla="*/ 50 w 73"/>
                <a:gd name="T19" fmla="*/ 52 h 87"/>
                <a:gd name="T20" fmla="*/ 35 w 73"/>
                <a:gd name="T21" fmla="*/ 15 h 87"/>
                <a:gd name="T22" fmla="*/ 21 w 73"/>
                <a:gd name="T23" fmla="*/ 52 h 87"/>
                <a:gd name="T24" fmla="*/ 50 w 73"/>
                <a:gd name="T25" fmla="*/ 5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7" y="0"/>
                  </a:moveTo>
                  <a:cubicBezTo>
                    <a:pt x="64" y="26"/>
                    <a:pt x="72" y="56"/>
                    <a:pt x="73" y="87"/>
                  </a:cubicBezTo>
                  <a:cubicBezTo>
                    <a:pt x="54" y="87"/>
                    <a:pt x="54" y="87"/>
                    <a:pt x="54" y="87"/>
                  </a:cubicBezTo>
                  <a:cubicBezTo>
                    <a:pt x="54" y="84"/>
                    <a:pt x="54" y="76"/>
                    <a:pt x="53" y="67"/>
                  </a:cubicBezTo>
                  <a:cubicBezTo>
                    <a:pt x="18" y="67"/>
                    <a:pt x="18" y="67"/>
                    <a:pt x="18" y="67"/>
                  </a:cubicBezTo>
                  <a:cubicBezTo>
                    <a:pt x="17" y="72"/>
                    <a:pt x="17" y="79"/>
                    <a:pt x="17" y="87"/>
                  </a:cubicBezTo>
                  <a:cubicBezTo>
                    <a:pt x="0" y="87"/>
                    <a:pt x="0" y="87"/>
                    <a:pt x="0" y="87"/>
                  </a:cubicBezTo>
                  <a:cubicBezTo>
                    <a:pt x="0" y="54"/>
                    <a:pt x="9" y="26"/>
                    <a:pt x="24" y="0"/>
                  </a:cubicBezTo>
                  <a:lnTo>
                    <a:pt x="47" y="0"/>
                  </a:lnTo>
                  <a:close/>
                  <a:moveTo>
                    <a:pt x="50" y="52"/>
                  </a:moveTo>
                  <a:cubicBezTo>
                    <a:pt x="47" y="38"/>
                    <a:pt x="40" y="24"/>
                    <a:pt x="35" y="15"/>
                  </a:cubicBezTo>
                  <a:cubicBezTo>
                    <a:pt x="31" y="23"/>
                    <a:pt x="26" y="35"/>
                    <a:pt x="21" y="52"/>
                  </a:cubicBezTo>
                  <a:lnTo>
                    <a:pt x="50" y="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7" name="Rectangle 27">
              <a:extLst>
                <a:ext uri="{FF2B5EF4-FFF2-40B4-BE49-F238E27FC236}">
                  <a16:creationId xmlns:a16="http://schemas.microsoft.com/office/drawing/2014/main" id="{8FE14165-A54C-4EEE-8678-49BA5BC5111C}"/>
                </a:ext>
              </a:extLst>
            </p:cNvPr>
            <p:cNvSpPr>
              <a:spLocks noChangeArrowheads="1"/>
            </p:cNvSpPr>
            <p:nvPr/>
          </p:nvSpPr>
          <p:spPr bwMode="auto">
            <a:xfrm>
              <a:off x="3871" y="3562"/>
              <a:ext cx="10" cy="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8" name="Freeform 28">
              <a:extLst>
                <a:ext uri="{FF2B5EF4-FFF2-40B4-BE49-F238E27FC236}">
                  <a16:creationId xmlns:a16="http://schemas.microsoft.com/office/drawing/2014/main" id="{EDE66B94-8CD4-4BD4-B6B9-ED2069AB0D93}"/>
                </a:ext>
              </a:extLst>
            </p:cNvPr>
            <p:cNvSpPr>
              <a:spLocks/>
            </p:cNvSpPr>
            <p:nvPr/>
          </p:nvSpPr>
          <p:spPr bwMode="auto">
            <a:xfrm>
              <a:off x="3892" y="3561"/>
              <a:ext cx="36" cy="50"/>
            </a:xfrm>
            <a:custGeom>
              <a:avLst/>
              <a:gdLst>
                <a:gd name="T0" fmla="*/ 0 w 64"/>
                <a:gd name="T1" fmla="*/ 73 h 89"/>
                <a:gd name="T2" fmla="*/ 12 w 64"/>
                <a:gd name="T3" fmla="*/ 62 h 89"/>
                <a:gd name="T4" fmla="*/ 34 w 64"/>
                <a:gd name="T5" fmla="*/ 74 h 89"/>
                <a:gd name="T6" fmla="*/ 47 w 64"/>
                <a:gd name="T7" fmla="*/ 64 h 89"/>
                <a:gd name="T8" fmla="*/ 4 w 64"/>
                <a:gd name="T9" fmla="*/ 24 h 89"/>
                <a:gd name="T10" fmla="*/ 33 w 64"/>
                <a:gd name="T11" fmla="*/ 0 h 89"/>
                <a:gd name="T12" fmla="*/ 63 w 64"/>
                <a:gd name="T13" fmla="*/ 14 h 89"/>
                <a:gd name="T14" fmla="*/ 53 w 64"/>
                <a:gd name="T15" fmla="*/ 25 h 89"/>
                <a:gd name="T16" fmla="*/ 33 w 64"/>
                <a:gd name="T17" fmla="*/ 15 h 89"/>
                <a:gd name="T18" fmla="*/ 22 w 64"/>
                <a:gd name="T19" fmla="*/ 24 h 89"/>
                <a:gd name="T20" fmla="*/ 64 w 64"/>
                <a:gd name="T21" fmla="*/ 63 h 89"/>
                <a:gd name="T22" fmla="*/ 33 w 64"/>
                <a:gd name="T23" fmla="*/ 89 h 89"/>
                <a:gd name="T24" fmla="*/ 0 w 64"/>
                <a:gd name="T25" fmla="*/ 73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89">
                  <a:moveTo>
                    <a:pt x="0" y="73"/>
                  </a:moveTo>
                  <a:cubicBezTo>
                    <a:pt x="12" y="62"/>
                    <a:pt x="12" y="62"/>
                    <a:pt x="12" y="62"/>
                  </a:cubicBezTo>
                  <a:cubicBezTo>
                    <a:pt x="17" y="69"/>
                    <a:pt x="26" y="74"/>
                    <a:pt x="34" y="74"/>
                  </a:cubicBezTo>
                  <a:cubicBezTo>
                    <a:pt x="42" y="74"/>
                    <a:pt x="47" y="71"/>
                    <a:pt x="47" y="64"/>
                  </a:cubicBezTo>
                  <a:cubicBezTo>
                    <a:pt x="47" y="49"/>
                    <a:pt x="4" y="56"/>
                    <a:pt x="4" y="24"/>
                  </a:cubicBezTo>
                  <a:cubicBezTo>
                    <a:pt x="4" y="10"/>
                    <a:pt x="16" y="0"/>
                    <a:pt x="33" y="0"/>
                  </a:cubicBezTo>
                  <a:cubicBezTo>
                    <a:pt x="47" y="0"/>
                    <a:pt x="56" y="5"/>
                    <a:pt x="63" y="14"/>
                  </a:cubicBezTo>
                  <a:cubicBezTo>
                    <a:pt x="53" y="25"/>
                    <a:pt x="53" y="25"/>
                    <a:pt x="53" y="25"/>
                  </a:cubicBezTo>
                  <a:cubicBezTo>
                    <a:pt x="47" y="20"/>
                    <a:pt x="40" y="15"/>
                    <a:pt x="33" y="15"/>
                  </a:cubicBezTo>
                  <a:cubicBezTo>
                    <a:pt x="27" y="15"/>
                    <a:pt x="22" y="18"/>
                    <a:pt x="22" y="24"/>
                  </a:cubicBezTo>
                  <a:cubicBezTo>
                    <a:pt x="22" y="38"/>
                    <a:pt x="64" y="32"/>
                    <a:pt x="64" y="63"/>
                  </a:cubicBezTo>
                  <a:cubicBezTo>
                    <a:pt x="64" y="78"/>
                    <a:pt x="54" y="89"/>
                    <a:pt x="33" y="89"/>
                  </a:cubicBezTo>
                  <a:cubicBezTo>
                    <a:pt x="20" y="89"/>
                    <a:pt x="8" y="83"/>
                    <a:pt x="0"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9" name="Freeform 29">
              <a:extLst>
                <a:ext uri="{FF2B5EF4-FFF2-40B4-BE49-F238E27FC236}">
                  <a16:creationId xmlns:a16="http://schemas.microsoft.com/office/drawing/2014/main" id="{7996D42C-2DF3-443B-B910-B79948E5309F}"/>
                </a:ext>
              </a:extLst>
            </p:cNvPr>
            <p:cNvSpPr>
              <a:spLocks/>
            </p:cNvSpPr>
            <p:nvPr/>
          </p:nvSpPr>
          <p:spPr bwMode="auto">
            <a:xfrm>
              <a:off x="3940" y="3562"/>
              <a:ext cx="32" cy="49"/>
            </a:xfrm>
            <a:custGeom>
              <a:avLst/>
              <a:gdLst>
                <a:gd name="T0" fmla="*/ 0 w 32"/>
                <a:gd name="T1" fmla="*/ 0 h 49"/>
                <a:gd name="T2" fmla="*/ 30 w 32"/>
                <a:gd name="T3" fmla="*/ 0 h 49"/>
                <a:gd name="T4" fmla="*/ 30 w 32"/>
                <a:gd name="T5" fmla="*/ 9 h 49"/>
                <a:gd name="T6" fmla="*/ 10 w 32"/>
                <a:gd name="T7" fmla="*/ 9 h 49"/>
                <a:gd name="T8" fmla="*/ 10 w 32"/>
                <a:gd name="T9" fmla="*/ 19 h 49"/>
                <a:gd name="T10" fmla="*/ 24 w 32"/>
                <a:gd name="T11" fmla="*/ 19 h 49"/>
                <a:gd name="T12" fmla="*/ 24 w 32"/>
                <a:gd name="T13" fmla="*/ 27 h 49"/>
                <a:gd name="T14" fmla="*/ 10 w 32"/>
                <a:gd name="T15" fmla="*/ 27 h 49"/>
                <a:gd name="T16" fmla="*/ 10 w 32"/>
                <a:gd name="T17" fmla="*/ 40 h 49"/>
                <a:gd name="T18" fmla="*/ 32 w 32"/>
                <a:gd name="T19" fmla="*/ 40 h 49"/>
                <a:gd name="T20" fmla="*/ 32 w 32"/>
                <a:gd name="T21" fmla="*/ 49 h 49"/>
                <a:gd name="T22" fmla="*/ 0 w 32"/>
                <a:gd name="T23" fmla="*/ 49 h 49"/>
                <a:gd name="T24" fmla="*/ 0 w 32"/>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49">
                  <a:moveTo>
                    <a:pt x="0" y="0"/>
                  </a:moveTo>
                  <a:lnTo>
                    <a:pt x="30" y="0"/>
                  </a:lnTo>
                  <a:lnTo>
                    <a:pt x="30" y="9"/>
                  </a:lnTo>
                  <a:lnTo>
                    <a:pt x="10" y="9"/>
                  </a:lnTo>
                  <a:lnTo>
                    <a:pt x="10" y="19"/>
                  </a:lnTo>
                  <a:lnTo>
                    <a:pt x="24" y="19"/>
                  </a:lnTo>
                  <a:lnTo>
                    <a:pt x="24" y="27"/>
                  </a:lnTo>
                  <a:lnTo>
                    <a:pt x="10" y="27"/>
                  </a:lnTo>
                  <a:lnTo>
                    <a:pt x="10" y="40"/>
                  </a:lnTo>
                  <a:lnTo>
                    <a:pt x="32" y="40"/>
                  </a:lnTo>
                  <a:lnTo>
                    <a:pt x="32" y="49"/>
                  </a:lnTo>
                  <a:lnTo>
                    <a:pt x="0" y="4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0" name="Freeform 30">
              <a:extLst>
                <a:ext uri="{FF2B5EF4-FFF2-40B4-BE49-F238E27FC236}">
                  <a16:creationId xmlns:a16="http://schemas.microsoft.com/office/drawing/2014/main" id="{DD92BCD9-3558-43D0-B9B3-1865466B4DDB}"/>
                </a:ext>
              </a:extLst>
            </p:cNvPr>
            <p:cNvSpPr>
              <a:spLocks noEditPoints="1"/>
            </p:cNvSpPr>
            <p:nvPr/>
          </p:nvSpPr>
          <p:spPr bwMode="auto">
            <a:xfrm>
              <a:off x="4005" y="3562"/>
              <a:ext cx="39" cy="49"/>
            </a:xfrm>
            <a:custGeom>
              <a:avLst/>
              <a:gdLst>
                <a:gd name="T0" fmla="*/ 25 w 70"/>
                <a:gd name="T1" fmla="*/ 0 h 87"/>
                <a:gd name="T2" fmla="*/ 70 w 70"/>
                <a:gd name="T3" fmla="*/ 43 h 87"/>
                <a:gd name="T4" fmla="*/ 24 w 70"/>
                <a:gd name="T5" fmla="*/ 87 h 87"/>
                <a:gd name="T6" fmla="*/ 0 w 70"/>
                <a:gd name="T7" fmla="*/ 87 h 87"/>
                <a:gd name="T8" fmla="*/ 0 w 70"/>
                <a:gd name="T9" fmla="*/ 0 h 87"/>
                <a:gd name="T10" fmla="*/ 25 w 70"/>
                <a:gd name="T11" fmla="*/ 0 h 87"/>
                <a:gd name="T12" fmla="*/ 18 w 70"/>
                <a:gd name="T13" fmla="*/ 70 h 87"/>
                <a:gd name="T14" fmla="*/ 24 w 70"/>
                <a:gd name="T15" fmla="*/ 70 h 87"/>
                <a:gd name="T16" fmla="*/ 52 w 70"/>
                <a:gd name="T17" fmla="*/ 43 h 87"/>
                <a:gd name="T18" fmla="*/ 24 w 70"/>
                <a:gd name="T19" fmla="*/ 17 h 87"/>
                <a:gd name="T20" fmla="*/ 18 w 70"/>
                <a:gd name="T21" fmla="*/ 17 h 87"/>
                <a:gd name="T22" fmla="*/ 18 w 70"/>
                <a:gd name="T23" fmla="*/ 7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87">
                  <a:moveTo>
                    <a:pt x="25" y="0"/>
                  </a:moveTo>
                  <a:cubicBezTo>
                    <a:pt x="48" y="0"/>
                    <a:pt x="70" y="12"/>
                    <a:pt x="70" y="43"/>
                  </a:cubicBezTo>
                  <a:cubicBezTo>
                    <a:pt x="70" y="73"/>
                    <a:pt x="46" y="87"/>
                    <a:pt x="24" y="87"/>
                  </a:cubicBezTo>
                  <a:cubicBezTo>
                    <a:pt x="0" y="87"/>
                    <a:pt x="0" y="87"/>
                    <a:pt x="0" y="87"/>
                  </a:cubicBezTo>
                  <a:cubicBezTo>
                    <a:pt x="0" y="0"/>
                    <a:pt x="0" y="0"/>
                    <a:pt x="0" y="0"/>
                  </a:cubicBezTo>
                  <a:lnTo>
                    <a:pt x="25" y="0"/>
                  </a:lnTo>
                  <a:close/>
                  <a:moveTo>
                    <a:pt x="18" y="70"/>
                  </a:moveTo>
                  <a:cubicBezTo>
                    <a:pt x="24" y="70"/>
                    <a:pt x="24" y="70"/>
                    <a:pt x="24" y="70"/>
                  </a:cubicBezTo>
                  <a:cubicBezTo>
                    <a:pt x="43" y="70"/>
                    <a:pt x="52" y="59"/>
                    <a:pt x="52" y="43"/>
                  </a:cubicBezTo>
                  <a:cubicBezTo>
                    <a:pt x="52" y="26"/>
                    <a:pt x="43" y="17"/>
                    <a:pt x="24" y="17"/>
                  </a:cubicBezTo>
                  <a:cubicBezTo>
                    <a:pt x="18" y="17"/>
                    <a:pt x="18" y="17"/>
                    <a:pt x="18" y="17"/>
                  </a:cubicBezTo>
                  <a:lnTo>
                    <a:pt x="18" y="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 name="Freeform 31">
              <a:extLst>
                <a:ext uri="{FF2B5EF4-FFF2-40B4-BE49-F238E27FC236}">
                  <a16:creationId xmlns:a16="http://schemas.microsoft.com/office/drawing/2014/main" id="{24C529AD-A83F-4D3A-9854-F03D44B89B25}"/>
                </a:ext>
              </a:extLst>
            </p:cNvPr>
            <p:cNvSpPr>
              <a:spLocks/>
            </p:cNvSpPr>
            <p:nvPr/>
          </p:nvSpPr>
          <p:spPr bwMode="auto">
            <a:xfrm>
              <a:off x="4055" y="3562"/>
              <a:ext cx="33" cy="49"/>
            </a:xfrm>
            <a:custGeom>
              <a:avLst/>
              <a:gdLst>
                <a:gd name="T0" fmla="*/ 0 w 33"/>
                <a:gd name="T1" fmla="*/ 0 h 49"/>
                <a:gd name="T2" fmla="*/ 31 w 33"/>
                <a:gd name="T3" fmla="*/ 0 h 49"/>
                <a:gd name="T4" fmla="*/ 31 w 33"/>
                <a:gd name="T5" fmla="*/ 9 h 49"/>
                <a:gd name="T6" fmla="*/ 10 w 33"/>
                <a:gd name="T7" fmla="*/ 9 h 49"/>
                <a:gd name="T8" fmla="*/ 10 w 33"/>
                <a:gd name="T9" fmla="*/ 19 h 49"/>
                <a:gd name="T10" fmla="*/ 25 w 33"/>
                <a:gd name="T11" fmla="*/ 19 h 49"/>
                <a:gd name="T12" fmla="*/ 25 w 33"/>
                <a:gd name="T13" fmla="*/ 27 h 49"/>
                <a:gd name="T14" fmla="*/ 10 w 33"/>
                <a:gd name="T15" fmla="*/ 27 h 49"/>
                <a:gd name="T16" fmla="*/ 10 w 33"/>
                <a:gd name="T17" fmla="*/ 40 h 49"/>
                <a:gd name="T18" fmla="*/ 33 w 33"/>
                <a:gd name="T19" fmla="*/ 40 h 49"/>
                <a:gd name="T20" fmla="*/ 33 w 33"/>
                <a:gd name="T21" fmla="*/ 49 h 49"/>
                <a:gd name="T22" fmla="*/ 0 w 33"/>
                <a:gd name="T23" fmla="*/ 49 h 49"/>
                <a:gd name="T24" fmla="*/ 0 w 33"/>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9">
                  <a:moveTo>
                    <a:pt x="0" y="0"/>
                  </a:moveTo>
                  <a:lnTo>
                    <a:pt x="31" y="0"/>
                  </a:lnTo>
                  <a:lnTo>
                    <a:pt x="31" y="9"/>
                  </a:lnTo>
                  <a:lnTo>
                    <a:pt x="10" y="9"/>
                  </a:lnTo>
                  <a:lnTo>
                    <a:pt x="10" y="19"/>
                  </a:lnTo>
                  <a:lnTo>
                    <a:pt x="25" y="19"/>
                  </a:lnTo>
                  <a:lnTo>
                    <a:pt x="25" y="27"/>
                  </a:lnTo>
                  <a:lnTo>
                    <a:pt x="10" y="27"/>
                  </a:lnTo>
                  <a:lnTo>
                    <a:pt x="10" y="40"/>
                  </a:lnTo>
                  <a:lnTo>
                    <a:pt x="33" y="40"/>
                  </a:lnTo>
                  <a:lnTo>
                    <a:pt x="33" y="49"/>
                  </a:lnTo>
                  <a:lnTo>
                    <a:pt x="0" y="4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 name="Freeform 32">
              <a:extLst>
                <a:ext uri="{FF2B5EF4-FFF2-40B4-BE49-F238E27FC236}">
                  <a16:creationId xmlns:a16="http://schemas.microsoft.com/office/drawing/2014/main" id="{EE1AB5C7-6391-4F64-82EB-320EA1FF472C}"/>
                </a:ext>
              </a:extLst>
            </p:cNvPr>
            <p:cNvSpPr>
              <a:spLocks noEditPoints="1"/>
            </p:cNvSpPr>
            <p:nvPr/>
          </p:nvSpPr>
          <p:spPr bwMode="auto">
            <a:xfrm>
              <a:off x="3621" y="3637"/>
              <a:ext cx="37" cy="48"/>
            </a:xfrm>
            <a:custGeom>
              <a:avLst/>
              <a:gdLst>
                <a:gd name="T0" fmla="*/ 0 w 65"/>
                <a:gd name="T1" fmla="*/ 0 h 86"/>
                <a:gd name="T2" fmla="*/ 35 w 65"/>
                <a:gd name="T3" fmla="*/ 0 h 86"/>
                <a:gd name="T4" fmla="*/ 62 w 65"/>
                <a:gd name="T5" fmla="*/ 21 h 86"/>
                <a:gd name="T6" fmla="*/ 52 w 65"/>
                <a:gd name="T7" fmla="*/ 38 h 86"/>
                <a:gd name="T8" fmla="*/ 52 w 65"/>
                <a:gd name="T9" fmla="*/ 39 h 86"/>
                <a:gd name="T10" fmla="*/ 65 w 65"/>
                <a:gd name="T11" fmla="*/ 58 h 86"/>
                <a:gd name="T12" fmla="*/ 33 w 65"/>
                <a:gd name="T13" fmla="*/ 86 h 86"/>
                <a:gd name="T14" fmla="*/ 0 w 65"/>
                <a:gd name="T15" fmla="*/ 86 h 86"/>
                <a:gd name="T16" fmla="*/ 0 w 65"/>
                <a:gd name="T17" fmla="*/ 0 h 86"/>
                <a:gd name="T18" fmla="*/ 34 w 65"/>
                <a:gd name="T19" fmla="*/ 33 h 86"/>
                <a:gd name="T20" fmla="*/ 43 w 65"/>
                <a:gd name="T21" fmla="*/ 23 h 86"/>
                <a:gd name="T22" fmla="*/ 34 w 65"/>
                <a:gd name="T23" fmla="*/ 15 h 86"/>
                <a:gd name="T24" fmla="*/ 18 w 65"/>
                <a:gd name="T25" fmla="*/ 15 h 86"/>
                <a:gd name="T26" fmla="*/ 18 w 65"/>
                <a:gd name="T27" fmla="*/ 33 h 86"/>
                <a:gd name="T28" fmla="*/ 34 w 65"/>
                <a:gd name="T29" fmla="*/ 33 h 86"/>
                <a:gd name="T30" fmla="*/ 34 w 65"/>
                <a:gd name="T31" fmla="*/ 71 h 86"/>
                <a:gd name="T32" fmla="*/ 47 w 65"/>
                <a:gd name="T33" fmla="*/ 59 h 86"/>
                <a:gd name="T34" fmla="*/ 34 w 65"/>
                <a:gd name="T35" fmla="*/ 47 h 86"/>
                <a:gd name="T36" fmla="*/ 18 w 65"/>
                <a:gd name="T37" fmla="*/ 47 h 86"/>
                <a:gd name="T38" fmla="*/ 18 w 65"/>
                <a:gd name="T39" fmla="*/ 71 h 86"/>
                <a:gd name="T40" fmla="*/ 34 w 65"/>
                <a:gd name="T41"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5" h="86">
                  <a:moveTo>
                    <a:pt x="0" y="0"/>
                  </a:moveTo>
                  <a:cubicBezTo>
                    <a:pt x="35" y="0"/>
                    <a:pt x="35" y="0"/>
                    <a:pt x="35" y="0"/>
                  </a:cubicBezTo>
                  <a:cubicBezTo>
                    <a:pt x="52" y="0"/>
                    <a:pt x="62" y="10"/>
                    <a:pt x="62" y="21"/>
                  </a:cubicBezTo>
                  <a:cubicBezTo>
                    <a:pt x="62" y="28"/>
                    <a:pt x="60" y="33"/>
                    <a:pt x="52" y="38"/>
                  </a:cubicBezTo>
                  <a:cubicBezTo>
                    <a:pt x="52" y="39"/>
                    <a:pt x="52" y="39"/>
                    <a:pt x="52" y="39"/>
                  </a:cubicBezTo>
                  <a:cubicBezTo>
                    <a:pt x="59" y="42"/>
                    <a:pt x="65" y="49"/>
                    <a:pt x="65" y="58"/>
                  </a:cubicBezTo>
                  <a:cubicBezTo>
                    <a:pt x="65" y="77"/>
                    <a:pt x="52" y="86"/>
                    <a:pt x="33" y="86"/>
                  </a:cubicBezTo>
                  <a:cubicBezTo>
                    <a:pt x="0" y="86"/>
                    <a:pt x="0" y="86"/>
                    <a:pt x="0" y="86"/>
                  </a:cubicBezTo>
                  <a:lnTo>
                    <a:pt x="0" y="0"/>
                  </a:lnTo>
                  <a:close/>
                  <a:moveTo>
                    <a:pt x="34" y="33"/>
                  </a:moveTo>
                  <a:cubicBezTo>
                    <a:pt x="41" y="33"/>
                    <a:pt x="43" y="28"/>
                    <a:pt x="43" y="23"/>
                  </a:cubicBezTo>
                  <a:cubicBezTo>
                    <a:pt x="43" y="18"/>
                    <a:pt x="40" y="15"/>
                    <a:pt x="34" y="15"/>
                  </a:cubicBezTo>
                  <a:cubicBezTo>
                    <a:pt x="18" y="15"/>
                    <a:pt x="18" y="15"/>
                    <a:pt x="18" y="15"/>
                  </a:cubicBezTo>
                  <a:cubicBezTo>
                    <a:pt x="18" y="33"/>
                    <a:pt x="18" y="33"/>
                    <a:pt x="18" y="33"/>
                  </a:cubicBezTo>
                  <a:lnTo>
                    <a:pt x="34" y="33"/>
                  </a:lnTo>
                  <a:close/>
                  <a:moveTo>
                    <a:pt x="34" y="71"/>
                  </a:moveTo>
                  <a:cubicBezTo>
                    <a:pt x="43" y="71"/>
                    <a:pt x="47" y="66"/>
                    <a:pt x="47" y="59"/>
                  </a:cubicBezTo>
                  <a:cubicBezTo>
                    <a:pt x="47" y="52"/>
                    <a:pt x="43" y="47"/>
                    <a:pt x="34" y="47"/>
                  </a:cubicBezTo>
                  <a:cubicBezTo>
                    <a:pt x="18" y="47"/>
                    <a:pt x="18" y="47"/>
                    <a:pt x="18" y="47"/>
                  </a:cubicBezTo>
                  <a:cubicBezTo>
                    <a:pt x="18" y="71"/>
                    <a:pt x="18" y="71"/>
                    <a:pt x="18" y="71"/>
                  </a:cubicBezTo>
                  <a:lnTo>
                    <a:pt x="34" y="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3" name="Freeform 33">
              <a:extLst>
                <a:ext uri="{FF2B5EF4-FFF2-40B4-BE49-F238E27FC236}">
                  <a16:creationId xmlns:a16="http://schemas.microsoft.com/office/drawing/2014/main" id="{BD7691FC-6E07-479C-B02D-D1FC87356C55}"/>
                </a:ext>
              </a:extLst>
            </p:cNvPr>
            <p:cNvSpPr>
              <a:spLocks noEditPoints="1"/>
            </p:cNvSpPr>
            <p:nvPr/>
          </p:nvSpPr>
          <p:spPr bwMode="auto">
            <a:xfrm>
              <a:off x="3663" y="3637"/>
              <a:ext cx="41" cy="48"/>
            </a:xfrm>
            <a:custGeom>
              <a:avLst/>
              <a:gdLst>
                <a:gd name="T0" fmla="*/ 47 w 73"/>
                <a:gd name="T1" fmla="*/ 0 h 86"/>
                <a:gd name="T2" fmla="*/ 73 w 73"/>
                <a:gd name="T3" fmla="*/ 86 h 86"/>
                <a:gd name="T4" fmla="*/ 54 w 73"/>
                <a:gd name="T5" fmla="*/ 86 h 86"/>
                <a:gd name="T6" fmla="*/ 53 w 73"/>
                <a:gd name="T7" fmla="*/ 66 h 86"/>
                <a:gd name="T8" fmla="*/ 18 w 73"/>
                <a:gd name="T9" fmla="*/ 66 h 86"/>
                <a:gd name="T10" fmla="*/ 17 w 73"/>
                <a:gd name="T11" fmla="*/ 86 h 86"/>
                <a:gd name="T12" fmla="*/ 0 w 73"/>
                <a:gd name="T13" fmla="*/ 86 h 86"/>
                <a:gd name="T14" fmla="*/ 24 w 73"/>
                <a:gd name="T15" fmla="*/ 0 h 86"/>
                <a:gd name="T16" fmla="*/ 47 w 73"/>
                <a:gd name="T17" fmla="*/ 0 h 86"/>
                <a:gd name="T18" fmla="*/ 50 w 73"/>
                <a:gd name="T19" fmla="*/ 51 h 86"/>
                <a:gd name="T20" fmla="*/ 35 w 73"/>
                <a:gd name="T21" fmla="*/ 15 h 86"/>
                <a:gd name="T22" fmla="*/ 21 w 73"/>
                <a:gd name="T23" fmla="*/ 51 h 86"/>
                <a:gd name="T24" fmla="*/ 50 w 73"/>
                <a:gd name="T25" fmla="*/ 5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6">
                  <a:moveTo>
                    <a:pt x="47" y="0"/>
                  </a:moveTo>
                  <a:cubicBezTo>
                    <a:pt x="64" y="25"/>
                    <a:pt x="72" y="55"/>
                    <a:pt x="73" y="86"/>
                  </a:cubicBezTo>
                  <a:cubicBezTo>
                    <a:pt x="54" y="86"/>
                    <a:pt x="54" y="86"/>
                    <a:pt x="54" y="86"/>
                  </a:cubicBezTo>
                  <a:cubicBezTo>
                    <a:pt x="54" y="83"/>
                    <a:pt x="54" y="75"/>
                    <a:pt x="53" y="66"/>
                  </a:cubicBezTo>
                  <a:cubicBezTo>
                    <a:pt x="18" y="66"/>
                    <a:pt x="18" y="66"/>
                    <a:pt x="18" y="66"/>
                  </a:cubicBezTo>
                  <a:cubicBezTo>
                    <a:pt x="17" y="72"/>
                    <a:pt x="17" y="78"/>
                    <a:pt x="17" y="86"/>
                  </a:cubicBezTo>
                  <a:cubicBezTo>
                    <a:pt x="0" y="86"/>
                    <a:pt x="0" y="86"/>
                    <a:pt x="0" y="86"/>
                  </a:cubicBezTo>
                  <a:cubicBezTo>
                    <a:pt x="0" y="54"/>
                    <a:pt x="9" y="25"/>
                    <a:pt x="24" y="0"/>
                  </a:cubicBezTo>
                  <a:lnTo>
                    <a:pt x="47" y="0"/>
                  </a:lnTo>
                  <a:close/>
                  <a:moveTo>
                    <a:pt x="50" y="51"/>
                  </a:moveTo>
                  <a:cubicBezTo>
                    <a:pt x="47" y="37"/>
                    <a:pt x="40" y="23"/>
                    <a:pt x="35" y="15"/>
                  </a:cubicBezTo>
                  <a:cubicBezTo>
                    <a:pt x="31" y="22"/>
                    <a:pt x="26" y="34"/>
                    <a:pt x="21" y="51"/>
                  </a:cubicBezTo>
                  <a:lnTo>
                    <a:pt x="5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4" name="Freeform 34">
              <a:extLst>
                <a:ext uri="{FF2B5EF4-FFF2-40B4-BE49-F238E27FC236}">
                  <a16:creationId xmlns:a16="http://schemas.microsoft.com/office/drawing/2014/main" id="{0916EE19-E320-447B-9147-1BC37E9379B4}"/>
                </a:ext>
              </a:extLst>
            </p:cNvPr>
            <p:cNvSpPr>
              <a:spLocks/>
            </p:cNvSpPr>
            <p:nvPr/>
          </p:nvSpPr>
          <p:spPr bwMode="auto">
            <a:xfrm>
              <a:off x="3709" y="3636"/>
              <a:ext cx="37" cy="50"/>
            </a:xfrm>
            <a:custGeom>
              <a:avLst/>
              <a:gdLst>
                <a:gd name="T0" fmla="*/ 0 w 64"/>
                <a:gd name="T1" fmla="*/ 73 h 90"/>
                <a:gd name="T2" fmla="*/ 11 w 64"/>
                <a:gd name="T3" fmla="*/ 63 h 90"/>
                <a:gd name="T4" fmla="*/ 33 w 64"/>
                <a:gd name="T5" fmla="*/ 74 h 90"/>
                <a:gd name="T6" fmla="*/ 47 w 64"/>
                <a:gd name="T7" fmla="*/ 64 h 90"/>
                <a:gd name="T8" fmla="*/ 4 w 64"/>
                <a:gd name="T9" fmla="*/ 24 h 90"/>
                <a:gd name="T10" fmla="*/ 33 w 64"/>
                <a:gd name="T11" fmla="*/ 0 h 90"/>
                <a:gd name="T12" fmla="*/ 63 w 64"/>
                <a:gd name="T13" fmla="*/ 14 h 90"/>
                <a:gd name="T14" fmla="*/ 52 w 64"/>
                <a:gd name="T15" fmla="*/ 26 h 90"/>
                <a:gd name="T16" fmla="*/ 32 w 64"/>
                <a:gd name="T17" fmla="*/ 15 h 90"/>
                <a:gd name="T18" fmla="*/ 21 w 64"/>
                <a:gd name="T19" fmla="*/ 24 h 90"/>
                <a:gd name="T20" fmla="*/ 64 w 64"/>
                <a:gd name="T21" fmla="*/ 63 h 90"/>
                <a:gd name="T22" fmla="*/ 33 w 64"/>
                <a:gd name="T23" fmla="*/ 90 h 90"/>
                <a:gd name="T24" fmla="*/ 0 w 64"/>
                <a:gd name="T25" fmla="*/ 7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90">
                  <a:moveTo>
                    <a:pt x="0" y="73"/>
                  </a:moveTo>
                  <a:cubicBezTo>
                    <a:pt x="11" y="63"/>
                    <a:pt x="11" y="63"/>
                    <a:pt x="11" y="63"/>
                  </a:cubicBezTo>
                  <a:cubicBezTo>
                    <a:pt x="17" y="70"/>
                    <a:pt x="25" y="74"/>
                    <a:pt x="33" y="74"/>
                  </a:cubicBezTo>
                  <a:cubicBezTo>
                    <a:pt x="42" y="74"/>
                    <a:pt x="47" y="71"/>
                    <a:pt x="47" y="64"/>
                  </a:cubicBezTo>
                  <a:cubicBezTo>
                    <a:pt x="47" y="49"/>
                    <a:pt x="4" y="56"/>
                    <a:pt x="4" y="24"/>
                  </a:cubicBezTo>
                  <a:cubicBezTo>
                    <a:pt x="4" y="11"/>
                    <a:pt x="15" y="0"/>
                    <a:pt x="33" y="0"/>
                  </a:cubicBezTo>
                  <a:cubicBezTo>
                    <a:pt x="46" y="0"/>
                    <a:pt x="55" y="6"/>
                    <a:pt x="63" y="14"/>
                  </a:cubicBezTo>
                  <a:cubicBezTo>
                    <a:pt x="52" y="26"/>
                    <a:pt x="52" y="26"/>
                    <a:pt x="52" y="26"/>
                  </a:cubicBezTo>
                  <a:cubicBezTo>
                    <a:pt x="47" y="20"/>
                    <a:pt x="40" y="15"/>
                    <a:pt x="32" y="15"/>
                  </a:cubicBezTo>
                  <a:cubicBezTo>
                    <a:pt x="26" y="15"/>
                    <a:pt x="21" y="18"/>
                    <a:pt x="21" y="24"/>
                  </a:cubicBezTo>
                  <a:cubicBezTo>
                    <a:pt x="21" y="38"/>
                    <a:pt x="64" y="33"/>
                    <a:pt x="64" y="63"/>
                  </a:cubicBezTo>
                  <a:cubicBezTo>
                    <a:pt x="64" y="79"/>
                    <a:pt x="54" y="90"/>
                    <a:pt x="33" y="90"/>
                  </a:cubicBezTo>
                  <a:cubicBezTo>
                    <a:pt x="20" y="90"/>
                    <a:pt x="8" y="83"/>
                    <a:pt x="0"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5" name="Freeform 35">
              <a:extLst>
                <a:ext uri="{FF2B5EF4-FFF2-40B4-BE49-F238E27FC236}">
                  <a16:creationId xmlns:a16="http://schemas.microsoft.com/office/drawing/2014/main" id="{46B91E95-07EB-4713-AC80-D324004C9D04}"/>
                </a:ext>
              </a:extLst>
            </p:cNvPr>
            <p:cNvSpPr>
              <a:spLocks/>
            </p:cNvSpPr>
            <p:nvPr/>
          </p:nvSpPr>
          <p:spPr bwMode="auto">
            <a:xfrm>
              <a:off x="3756" y="3637"/>
              <a:ext cx="42" cy="48"/>
            </a:xfrm>
            <a:custGeom>
              <a:avLst/>
              <a:gdLst>
                <a:gd name="T0" fmla="*/ 0 w 74"/>
                <a:gd name="T1" fmla="*/ 86 h 86"/>
                <a:gd name="T2" fmla="*/ 0 w 74"/>
                <a:gd name="T3" fmla="*/ 0 h 86"/>
                <a:gd name="T4" fmla="*/ 18 w 74"/>
                <a:gd name="T5" fmla="*/ 0 h 86"/>
                <a:gd name="T6" fmla="*/ 18 w 74"/>
                <a:gd name="T7" fmla="*/ 34 h 86"/>
                <a:gd name="T8" fmla="*/ 50 w 74"/>
                <a:gd name="T9" fmla="*/ 0 h 86"/>
                <a:gd name="T10" fmla="*/ 68 w 74"/>
                <a:gd name="T11" fmla="*/ 0 h 86"/>
                <a:gd name="T12" fmla="*/ 45 w 74"/>
                <a:gd name="T13" fmla="*/ 39 h 86"/>
                <a:gd name="T14" fmla="*/ 74 w 74"/>
                <a:gd name="T15" fmla="*/ 86 h 86"/>
                <a:gd name="T16" fmla="*/ 52 w 74"/>
                <a:gd name="T17" fmla="*/ 86 h 86"/>
                <a:gd name="T18" fmla="*/ 29 w 74"/>
                <a:gd name="T19" fmla="*/ 47 h 86"/>
                <a:gd name="T20" fmla="*/ 18 w 74"/>
                <a:gd name="T21" fmla="*/ 49 h 86"/>
                <a:gd name="T22" fmla="*/ 18 w 74"/>
                <a:gd name="T23" fmla="*/ 86 h 86"/>
                <a:gd name="T24" fmla="*/ 0 w 74"/>
                <a:gd name="T25"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86">
                  <a:moveTo>
                    <a:pt x="0" y="86"/>
                  </a:moveTo>
                  <a:cubicBezTo>
                    <a:pt x="0" y="0"/>
                    <a:pt x="0" y="0"/>
                    <a:pt x="0" y="0"/>
                  </a:cubicBezTo>
                  <a:cubicBezTo>
                    <a:pt x="18" y="0"/>
                    <a:pt x="18" y="0"/>
                    <a:pt x="18" y="0"/>
                  </a:cubicBezTo>
                  <a:cubicBezTo>
                    <a:pt x="18" y="34"/>
                    <a:pt x="18" y="34"/>
                    <a:pt x="18" y="34"/>
                  </a:cubicBezTo>
                  <a:cubicBezTo>
                    <a:pt x="37" y="30"/>
                    <a:pt x="49" y="13"/>
                    <a:pt x="50" y="0"/>
                  </a:cubicBezTo>
                  <a:cubicBezTo>
                    <a:pt x="68" y="0"/>
                    <a:pt x="68" y="0"/>
                    <a:pt x="68" y="0"/>
                  </a:cubicBezTo>
                  <a:cubicBezTo>
                    <a:pt x="67" y="16"/>
                    <a:pt x="58" y="30"/>
                    <a:pt x="45" y="39"/>
                  </a:cubicBezTo>
                  <a:cubicBezTo>
                    <a:pt x="74" y="86"/>
                    <a:pt x="74" y="86"/>
                    <a:pt x="74" y="86"/>
                  </a:cubicBezTo>
                  <a:cubicBezTo>
                    <a:pt x="52" y="86"/>
                    <a:pt x="52" y="86"/>
                    <a:pt x="52" y="86"/>
                  </a:cubicBezTo>
                  <a:cubicBezTo>
                    <a:pt x="29" y="47"/>
                    <a:pt x="29" y="47"/>
                    <a:pt x="29" y="47"/>
                  </a:cubicBezTo>
                  <a:cubicBezTo>
                    <a:pt x="25" y="48"/>
                    <a:pt x="22" y="49"/>
                    <a:pt x="18" y="49"/>
                  </a:cubicBezTo>
                  <a:cubicBezTo>
                    <a:pt x="18" y="86"/>
                    <a:pt x="18" y="86"/>
                    <a:pt x="18" y="86"/>
                  </a:cubicBezTo>
                  <a:lnTo>
                    <a:pt x="0" y="8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6" name="Freeform 36">
              <a:extLst>
                <a:ext uri="{FF2B5EF4-FFF2-40B4-BE49-F238E27FC236}">
                  <a16:creationId xmlns:a16="http://schemas.microsoft.com/office/drawing/2014/main" id="{51C7C146-F3D2-44B9-8576-0F0B39D27E09}"/>
                </a:ext>
              </a:extLst>
            </p:cNvPr>
            <p:cNvSpPr>
              <a:spLocks/>
            </p:cNvSpPr>
            <p:nvPr/>
          </p:nvSpPr>
          <p:spPr bwMode="auto">
            <a:xfrm>
              <a:off x="3804" y="3637"/>
              <a:ext cx="33" cy="48"/>
            </a:xfrm>
            <a:custGeom>
              <a:avLst/>
              <a:gdLst>
                <a:gd name="T0" fmla="*/ 0 w 33"/>
                <a:gd name="T1" fmla="*/ 0 h 48"/>
                <a:gd name="T2" fmla="*/ 31 w 33"/>
                <a:gd name="T3" fmla="*/ 0 h 48"/>
                <a:gd name="T4" fmla="*/ 31 w 33"/>
                <a:gd name="T5" fmla="*/ 9 h 48"/>
                <a:gd name="T6" fmla="*/ 10 w 33"/>
                <a:gd name="T7" fmla="*/ 9 h 48"/>
                <a:gd name="T8" fmla="*/ 10 w 33"/>
                <a:gd name="T9" fmla="*/ 19 h 48"/>
                <a:gd name="T10" fmla="*/ 25 w 33"/>
                <a:gd name="T11" fmla="*/ 19 h 48"/>
                <a:gd name="T12" fmla="*/ 25 w 33"/>
                <a:gd name="T13" fmla="*/ 28 h 48"/>
                <a:gd name="T14" fmla="*/ 10 w 33"/>
                <a:gd name="T15" fmla="*/ 28 h 48"/>
                <a:gd name="T16" fmla="*/ 10 w 33"/>
                <a:gd name="T17" fmla="*/ 39 h 48"/>
                <a:gd name="T18" fmla="*/ 33 w 33"/>
                <a:gd name="T19" fmla="*/ 39 h 48"/>
                <a:gd name="T20" fmla="*/ 33 w 33"/>
                <a:gd name="T21" fmla="*/ 48 h 48"/>
                <a:gd name="T22" fmla="*/ 0 w 33"/>
                <a:gd name="T23" fmla="*/ 48 h 48"/>
                <a:gd name="T24" fmla="*/ 0 w 33"/>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8">
                  <a:moveTo>
                    <a:pt x="0" y="0"/>
                  </a:moveTo>
                  <a:lnTo>
                    <a:pt x="31" y="0"/>
                  </a:lnTo>
                  <a:lnTo>
                    <a:pt x="31" y="9"/>
                  </a:lnTo>
                  <a:lnTo>
                    <a:pt x="10" y="9"/>
                  </a:lnTo>
                  <a:lnTo>
                    <a:pt x="10" y="19"/>
                  </a:lnTo>
                  <a:lnTo>
                    <a:pt x="25" y="19"/>
                  </a:lnTo>
                  <a:lnTo>
                    <a:pt x="25" y="28"/>
                  </a:lnTo>
                  <a:lnTo>
                    <a:pt x="10" y="28"/>
                  </a:lnTo>
                  <a:lnTo>
                    <a:pt x="10" y="39"/>
                  </a:lnTo>
                  <a:lnTo>
                    <a:pt x="33" y="39"/>
                  </a:lnTo>
                  <a:lnTo>
                    <a:pt x="33" y="48"/>
                  </a:lnTo>
                  <a:lnTo>
                    <a:pt x="0" y="4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7" name="Freeform 37">
              <a:extLst>
                <a:ext uri="{FF2B5EF4-FFF2-40B4-BE49-F238E27FC236}">
                  <a16:creationId xmlns:a16="http://schemas.microsoft.com/office/drawing/2014/main" id="{DA6593E1-5933-41E1-9C6E-C9BEC932E75F}"/>
                </a:ext>
              </a:extLst>
            </p:cNvPr>
            <p:cNvSpPr>
              <a:spLocks/>
            </p:cNvSpPr>
            <p:nvPr/>
          </p:nvSpPr>
          <p:spPr bwMode="auto">
            <a:xfrm>
              <a:off x="3842" y="3637"/>
              <a:ext cx="39" cy="48"/>
            </a:xfrm>
            <a:custGeom>
              <a:avLst/>
              <a:gdLst>
                <a:gd name="T0" fmla="*/ 25 w 39"/>
                <a:gd name="T1" fmla="*/ 48 h 48"/>
                <a:gd name="T2" fmla="*/ 15 w 39"/>
                <a:gd name="T3" fmla="*/ 48 h 48"/>
                <a:gd name="T4" fmla="*/ 15 w 39"/>
                <a:gd name="T5" fmla="*/ 9 h 48"/>
                <a:gd name="T6" fmla="*/ 0 w 39"/>
                <a:gd name="T7" fmla="*/ 9 h 48"/>
                <a:gd name="T8" fmla="*/ 0 w 39"/>
                <a:gd name="T9" fmla="*/ 0 h 48"/>
                <a:gd name="T10" fmla="*/ 39 w 39"/>
                <a:gd name="T11" fmla="*/ 0 h 48"/>
                <a:gd name="T12" fmla="*/ 39 w 39"/>
                <a:gd name="T13" fmla="*/ 9 h 48"/>
                <a:gd name="T14" fmla="*/ 25 w 39"/>
                <a:gd name="T15" fmla="*/ 9 h 48"/>
                <a:gd name="T16" fmla="*/ 25 w 39"/>
                <a:gd name="T1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48">
                  <a:moveTo>
                    <a:pt x="25" y="48"/>
                  </a:moveTo>
                  <a:lnTo>
                    <a:pt x="15" y="48"/>
                  </a:lnTo>
                  <a:lnTo>
                    <a:pt x="15" y="9"/>
                  </a:lnTo>
                  <a:lnTo>
                    <a:pt x="0" y="9"/>
                  </a:lnTo>
                  <a:lnTo>
                    <a:pt x="0" y="0"/>
                  </a:lnTo>
                  <a:lnTo>
                    <a:pt x="39" y="0"/>
                  </a:lnTo>
                  <a:lnTo>
                    <a:pt x="39" y="9"/>
                  </a:lnTo>
                  <a:lnTo>
                    <a:pt x="25" y="9"/>
                  </a:lnTo>
                  <a:lnTo>
                    <a:pt x="25"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8" name="Freeform 38">
              <a:extLst>
                <a:ext uri="{FF2B5EF4-FFF2-40B4-BE49-F238E27FC236}">
                  <a16:creationId xmlns:a16="http://schemas.microsoft.com/office/drawing/2014/main" id="{AC9C2359-6D15-43DD-92FF-37399A949AAD}"/>
                </a:ext>
              </a:extLst>
            </p:cNvPr>
            <p:cNvSpPr>
              <a:spLocks noEditPoints="1"/>
            </p:cNvSpPr>
            <p:nvPr/>
          </p:nvSpPr>
          <p:spPr bwMode="auto">
            <a:xfrm>
              <a:off x="3890" y="3637"/>
              <a:ext cx="37" cy="48"/>
            </a:xfrm>
            <a:custGeom>
              <a:avLst/>
              <a:gdLst>
                <a:gd name="T0" fmla="*/ 0 w 64"/>
                <a:gd name="T1" fmla="*/ 0 h 86"/>
                <a:gd name="T2" fmla="*/ 34 w 64"/>
                <a:gd name="T3" fmla="*/ 0 h 86"/>
                <a:gd name="T4" fmla="*/ 61 w 64"/>
                <a:gd name="T5" fmla="*/ 21 h 86"/>
                <a:gd name="T6" fmla="*/ 51 w 64"/>
                <a:gd name="T7" fmla="*/ 38 h 86"/>
                <a:gd name="T8" fmla="*/ 51 w 64"/>
                <a:gd name="T9" fmla="*/ 39 h 86"/>
                <a:gd name="T10" fmla="*/ 64 w 64"/>
                <a:gd name="T11" fmla="*/ 58 h 86"/>
                <a:gd name="T12" fmla="*/ 32 w 64"/>
                <a:gd name="T13" fmla="*/ 86 h 86"/>
                <a:gd name="T14" fmla="*/ 0 w 64"/>
                <a:gd name="T15" fmla="*/ 86 h 86"/>
                <a:gd name="T16" fmla="*/ 0 w 64"/>
                <a:gd name="T17" fmla="*/ 0 h 86"/>
                <a:gd name="T18" fmla="*/ 34 w 64"/>
                <a:gd name="T19" fmla="*/ 33 h 86"/>
                <a:gd name="T20" fmla="*/ 42 w 64"/>
                <a:gd name="T21" fmla="*/ 23 h 86"/>
                <a:gd name="T22" fmla="*/ 33 w 64"/>
                <a:gd name="T23" fmla="*/ 15 h 86"/>
                <a:gd name="T24" fmla="*/ 18 w 64"/>
                <a:gd name="T25" fmla="*/ 15 h 86"/>
                <a:gd name="T26" fmla="*/ 18 w 64"/>
                <a:gd name="T27" fmla="*/ 33 h 86"/>
                <a:gd name="T28" fmla="*/ 34 w 64"/>
                <a:gd name="T29" fmla="*/ 33 h 86"/>
                <a:gd name="T30" fmla="*/ 33 w 64"/>
                <a:gd name="T31" fmla="*/ 71 h 86"/>
                <a:gd name="T32" fmla="*/ 46 w 64"/>
                <a:gd name="T33" fmla="*/ 59 h 86"/>
                <a:gd name="T34" fmla="*/ 33 w 64"/>
                <a:gd name="T35" fmla="*/ 47 h 86"/>
                <a:gd name="T36" fmla="*/ 18 w 64"/>
                <a:gd name="T37" fmla="*/ 47 h 86"/>
                <a:gd name="T38" fmla="*/ 18 w 64"/>
                <a:gd name="T39" fmla="*/ 71 h 86"/>
                <a:gd name="T40" fmla="*/ 33 w 64"/>
                <a:gd name="T41"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 h="86">
                  <a:moveTo>
                    <a:pt x="0" y="0"/>
                  </a:moveTo>
                  <a:cubicBezTo>
                    <a:pt x="34" y="0"/>
                    <a:pt x="34" y="0"/>
                    <a:pt x="34" y="0"/>
                  </a:cubicBezTo>
                  <a:cubicBezTo>
                    <a:pt x="51" y="0"/>
                    <a:pt x="61" y="10"/>
                    <a:pt x="61" y="21"/>
                  </a:cubicBezTo>
                  <a:cubicBezTo>
                    <a:pt x="61" y="28"/>
                    <a:pt x="59" y="33"/>
                    <a:pt x="51" y="38"/>
                  </a:cubicBezTo>
                  <a:cubicBezTo>
                    <a:pt x="51" y="39"/>
                    <a:pt x="51" y="39"/>
                    <a:pt x="51" y="39"/>
                  </a:cubicBezTo>
                  <a:cubicBezTo>
                    <a:pt x="58" y="42"/>
                    <a:pt x="64" y="49"/>
                    <a:pt x="64" y="58"/>
                  </a:cubicBezTo>
                  <a:cubicBezTo>
                    <a:pt x="64" y="77"/>
                    <a:pt x="52" y="86"/>
                    <a:pt x="32" y="86"/>
                  </a:cubicBezTo>
                  <a:cubicBezTo>
                    <a:pt x="0" y="86"/>
                    <a:pt x="0" y="86"/>
                    <a:pt x="0" y="86"/>
                  </a:cubicBezTo>
                  <a:lnTo>
                    <a:pt x="0" y="0"/>
                  </a:lnTo>
                  <a:close/>
                  <a:moveTo>
                    <a:pt x="34" y="33"/>
                  </a:moveTo>
                  <a:cubicBezTo>
                    <a:pt x="40" y="33"/>
                    <a:pt x="42" y="28"/>
                    <a:pt x="42" y="23"/>
                  </a:cubicBezTo>
                  <a:cubicBezTo>
                    <a:pt x="42" y="18"/>
                    <a:pt x="39" y="15"/>
                    <a:pt x="33" y="15"/>
                  </a:cubicBezTo>
                  <a:cubicBezTo>
                    <a:pt x="18" y="15"/>
                    <a:pt x="18" y="15"/>
                    <a:pt x="18" y="15"/>
                  </a:cubicBezTo>
                  <a:cubicBezTo>
                    <a:pt x="18" y="33"/>
                    <a:pt x="18" y="33"/>
                    <a:pt x="18" y="33"/>
                  </a:cubicBezTo>
                  <a:lnTo>
                    <a:pt x="34" y="33"/>
                  </a:lnTo>
                  <a:close/>
                  <a:moveTo>
                    <a:pt x="33" y="71"/>
                  </a:moveTo>
                  <a:cubicBezTo>
                    <a:pt x="42" y="71"/>
                    <a:pt x="46" y="66"/>
                    <a:pt x="46" y="59"/>
                  </a:cubicBezTo>
                  <a:cubicBezTo>
                    <a:pt x="46" y="52"/>
                    <a:pt x="42" y="47"/>
                    <a:pt x="33" y="47"/>
                  </a:cubicBezTo>
                  <a:cubicBezTo>
                    <a:pt x="18" y="47"/>
                    <a:pt x="18" y="47"/>
                    <a:pt x="18" y="47"/>
                  </a:cubicBezTo>
                  <a:cubicBezTo>
                    <a:pt x="18" y="71"/>
                    <a:pt x="18" y="71"/>
                    <a:pt x="18" y="71"/>
                  </a:cubicBezTo>
                  <a:lnTo>
                    <a:pt x="33" y="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9" name="Freeform 39">
              <a:extLst>
                <a:ext uri="{FF2B5EF4-FFF2-40B4-BE49-F238E27FC236}">
                  <a16:creationId xmlns:a16="http://schemas.microsoft.com/office/drawing/2014/main" id="{5CF04082-4A33-4834-A45D-E5E97ACB52B9}"/>
                </a:ext>
              </a:extLst>
            </p:cNvPr>
            <p:cNvSpPr>
              <a:spLocks noEditPoints="1"/>
            </p:cNvSpPr>
            <p:nvPr/>
          </p:nvSpPr>
          <p:spPr bwMode="auto">
            <a:xfrm>
              <a:off x="3932" y="3637"/>
              <a:ext cx="41" cy="48"/>
            </a:xfrm>
            <a:custGeom>
              <a:avLst/>
              <a:gdLst>
                <a:gd name="T0" fmla="*/ 48 w 73"/>
                <a:gd name="T1" fmla="*/ 0 h 86"/>
                <a:gd name="T2" fmla="*/ 73 w 73"/>
                <a:gd name="T3" fmla="*/ 86 h 86"/>
                <a:gd name="T4" fmla="*/ 54 w 73"/>
                <a:gd name="T5" fmla="*/ 86 h 86"/>
                <a:gd name="T6" fmla="*/ 53 w 73"/>
                <a:gd name="T7" fmla="*/ 66 h 86"/>
                <a:gd name="T8" fmla="*/ 18 w 73"/>
                <a:gd name="T9" fmla="*/ 66 h 86"/>
                <a:gd name="T10" fmla="*/ 17 w 73"/>
                <a:gd name="T11" fmla="*/ 86 h 86"/>
                <a:gd name="T12" fmla="*/ 0 w 73"/>
                <a:gd name="T13" fmla="*/ 86 h 86"/>
                <a:gd name="T14" fmla="*/ 24 w 73"/>
                <a:gd name="T15" fmla="*/ 0 h 86"/>
                <a:gd name="T16" fmla="*/ 48 w 73"/>
                <a:gd name="T17" fmla="*/ 0 h 86"/>
                <a:gd name="T18" fmla="*/ 50 w 73"/>
                <a:gd name="T19" fmla="*/ 51 h 86"/>
                <a:gd name="T20" fmla="*/ 36 w 73"/>
                <a:gd name="T21" fmla="*/ 15 h 86"/>
                <a:gd name="T22" fmla="*/ 21 w 73"/>
                <a:gd name="T23" fmla="*/ 51 h 86"/>
                <a:gd name="T24" fmla="*/ 50 w 73"/>
                <a:gd name="T25" fmla="*/ 5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6">
                  <a:moveTo>
                    <a:pt x="48" y="0"/>
                  </a:moveTo>
                  <a:cubicBezTo>
                    <a:pt x="64" y="25"/>
                    <a:pt x="72" y="55"/>
                    <a:pt x="73" y="86"/>
                  </a:cubicBezTo>
                  <a:cubicBezTo>
                    <a:pt x="54" y="86"/>
                    <a:pt x="54" y="86"/>
                    <a:pt x="54" y="86"/>
                  </a:cubicBezTo>
                  <a:cubicBezTo>
                    <a:pt x="54" y="83"/>
                    <a:pt x="54" y="75"/>
                    <a:pt x="53" y="66"/>
                  </a:cubicBezTo>
                  <a:cubicBezTo>
                    <a:pt x="18" y="66"/>
                    <a:pt x="18" y="66"/>
                    <a:pt x="18" y="66"/>
                  </a:cubicBezTo>
                  <a:cubicBezTo>
                    <a:pt x="18" y="72"/>
                    <a:pt x="17" y="78"/>
                    <a:pt x="17" y="86"/>
                  </a:cubicBezTo>
                  <a:cubicBezTo>
                    <a:pt x="0" y="86"/>
                    <a:pt x="0" y="86"/>
                    <a:pt x="0" y="86"/>
                  </a:cubicBezTo>
                  <a:cubicBezTo>
                    <a:pt x="0" y="54"/>
                    <a:pt x="9" y="25"/>
                    <a:pt x="24" y="0"/>
                  </a:cubicBezTo>
                  <a:lnTo>
                    <a:pt x="48" y="0"/>
                  </a:lnTo>
                  <a:close/>
                  <a:moveTo>
                    <a:pt x="50" y="51"/>
                  </a:moveTo>
                  <a:cubicBezTo>
                    <a:pt x="47" y="37"/>
                    <a:pt x="40" y="23"/>
                    <a:pt x="36" y="15"/>
                  </a:cubicBezTo>
                  <a:cubicBezTo>
                    <a:pt x="31" y="22"/>
                    <a:pt x="26" y="34"/>
                    <a:pt x="21" y="51"/>
                  </a:cubicBezTo>
                  <a:lnTo>
                    <a:pt x="5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0" name="Freeform 40">
              <a:extLst>
                <a:ext uri="{FF2B5EF4-FFF2-40B4-BE49-F238E27FC236}">
                  <a16:creationId xmlns:a16="http://schemas.microsoft.com/office/drawing/2014/main" id="{60F1B399-0AE2-4146-BA43-D1166249E16F}"/>
                </a:ext>
              </a:extLst>
            </p:cNvPr>
            <p:cNvSpPr>
              <a:spLocks/>
            </p:cNvSpPr>
            <p:nvPr/>
          </p:nvSpPr>
          <p:spPr bwMode="auto">
            <a:xfrm>
              <a:off x="3982" y="3637"/>
              <a:ext cx="32" cy="48"/>
            </a:xfrm>
            <a:custGeom>
              <a:avLst/>
              <a:gdLst>
                <a:gd name="T0" fmla="*/ 0 w 32"/>
                <a:gd name="T1" fmla="*/ 0 h 48"/>
                <a:gd name="T2" fmla="*/ 10 w 32"/>
                <a:gd name="T3" fmla="*/ 0 h 48"/>
                <a:gd name="T4" fmla="*/ 10 w 32"/>
                <a:gd name="T5" fmla="*/ 39 h 48"/>
                <a:gd name="T6" fmla="*/ 32 w 32"/>
                <a:gd name="T7" fmla="*/ 39 h 48"/>
                <a:gd name="T8" fmla="*/ 32 w 32"/>
                <a:gd name="T9" fmla="*/ 48 h 48"/>
                <a:gd name="T10" fmla="*/ 0 w 32"/>
                <a:gd name="T11" fmla="*/ 48 h 48"/>
                <a:gd name="T12" fmla="*/ 0 w 32"/>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32" h="48">
                  <a:moveTo>
                    <a:pt x="0" y="0"/>
                  </a:moveTo>
                  <a:lnTo>
                    <a:pt x="10" y="0"/>
                  </a:lnTo>
                  <a:lnTo>
                    <a:pt x="10" y="39"/>
                  </a:lnTo>
                  <a:lnTo>
                    <a:pt x="32" y="39"/>
                  </a:lnTo>
                  <a:lnTo>
                    <a:pt x="32" y="48"/>
                  </a:lnTo>
                  <a:lnTo>
                    <a:pt x="0" y="4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1" name="Freeform 41">
              <a:extLst>
                <a:ext uri="{FF2B5EF4-FFF2-40B4-BE49-F238E27FC236}">
                  <a16:creationId xmlns:a16="http://schemas.microsoft.com/office/drawing/2014/main" id="{4DDF8F00-0342-406D-9BD5-8C6746D8AE51}"/>
                </a:ext>
              </a:extLst>
            </p:cNvPr>
            <p:cNvSpPr>
              <a:spLocks/>
            </p:cNvSpPr>
            <p:nvPr/>
          </p:nvSpPr>
          <p:spPr bwMode="auto">
            <a:xfrm>
              <a:off x="4021" y="3637"/>
              <a:ext cx="32" cy="48"/>
            </a:xfrm>
            <a:custGeom>
              <a:avLst/>
              <a:gdLst>
                <a:gd name="T0" fmla="*/ 0 w 32"/>
                <a:gd name="T1" fmla="*/ 0 h 48"/>
                <a:gd name="T2" fmla="*/ 10 w 32"/>
                <a:gd name="T3" fmla="*/ 0 h 48"/>
                <a:gd name="T4" fmla="*/ 10 w 32"/>
                <a:gd name="T5" fmla="*/ 39 h 48"/>
                <a:gd name="T6" fmla="*/ 32 w 32"/>
                <a:gd name="T7" fmla="*/ 39 h 48"/>
                <a:gd name="T8" fmla="*/ 32 w 32"/>
                <a:gd name="T9" fmla="*/ 48 h 48"/>
                <a:gd name="T10" fmla="*/ 0 w 32"/>
                <a:gd name="T11" fmla="*/ 48 h 48"/>
                <a:gd name="T12" fmla="*/ 0 w 32"/>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32" h="48">
                  <a:moveTo>
                    <a:pt x="0" y="0"/>
                  </a:moveTo>
                  <a:lnTo>
                    <a:pt x="10" y="0"/>
                  </a:lnTo>
                  <a:lnTo>
                    <a:pt x="10" y="39"/>
                  </a:lnTo>
                  <a:lnTo>
                    <a:pt x="32" y="39"/>
                  </a:lnTo>
                  <a:lnTo>
                    <a:pt x="32" y="48"/>
                  </a:lnTo>
                  <a:lnTo>
                    <a:pt x="0" y="4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42" name="ZoneTexte 41">
            <a:extLst>
              <a:ext uri="{FF2B5EF4-FFF2-40B4-BE49-F238E27FC236}">
                <a16:creationId xmlns:a16="http://schemas.microsoft.com/office/drawing/2014/main" id="{A5722224-257B-4EB0-9F98-C29503F312D4}"/>
              </a:ext>
            </a:extLst>
          </p:cNvPr>
          <p:cNvSpPr txBox="1">
            <a:spLocks noChangeArrowheads="1"/>
          </p:cNvSpPr>
          <p:nvPr userDrawn="1"/>
        </p:nvSpPr>
        <p:spPr bwMode="auto">
          <a:xfrm>
            <a:off x="2892272" y="5378160"/>
            <a:ext cx="6407455" cy="4924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defRPr/>
            </a:pPr>
            <a:r>
              <a:rPr lang="fr-FR" altLang="fr-FR" sz="1300">
                <a:solidFill>
                  <a:srgbClr val="FFFFFF"/>
                </a:solidFill>
                <a:latin typeface="+mn-lt"/>
              </a:rPr>
              <a:t>117 rue du Château des Rentiers - 75013 Paris</a:t>
            </a:r>
          </a:p>
          <a:p>
            <a:pPr algn="ctr" eaLnBrk="1" hangingPunct="1">
              <a:defRPr/>
            </a:pPr>
            <a:r>
              <a:rPr lang="fr-FR" altLang="fr-FR" sz="1300">
                <a:solidFill>
                  <a:srgbClr val="FFFFFF"/>
                </a:solidFill>
                <a:latin typeface="+mn-lt"/>
              </a:rPr>
              <a:t>Tél. 01 53 94 25 00 - www.ffbb.com</a:t>
            </a:r>
          </a:p>
        </p:txBody>
      </p:sp>
      <p:grpSp>
        <p:nvGrpSpPr>
          <p:cNvPr id="43" name="Group 4">
            <a:extLst>
              <a:ext uri="{FF2B5EF4-FFF2-40B4-BE49-F238E27FC236}">
                <a16:creationId xmlns:a16="http://schemas.microsoft.com/office/drawing/2014/main" id="{BFA5B198-3C9D-4C43-916B-F097AF7F10C4}"/>
              </a:ext>
            </a:extLst>
          </p:cNvPr>
          <p:cNvGrpSpPr>
            <a:grpSpLocks noChangeAspect="1"/>
          </p:cNvGrpSpPr>
          <p:nvPr userDrawn="1"/>
        </p:nvGrpSpPr>
        <p:grpSpPr bwMode="auto">
          <a:xfrm>
            <a:off x="4691063" y="5905664"/>
            <a:ext cx="2809875" cy="298450"/>
            <a:chOff x="2955" y="2066"/>
            <a:chExt cx="1770" cy="188"/>
          </a:xfrm>
          <a:solidFill>
            <a:schemeClr val="bg1"/>
          </a:solidFill>
        </p:grpSpPr>
        <p:sp>
          <p:nvSpPr>
            <p:cNvPr id="44" name="Freeform 5">
              <a:extLst>
                <a:ext uri="{FF2B5EF4-FFF2-40B4-BE49-F238E27FC236}">
                  <a16:creationId xmlns:a16="http://schemas.microsoft.com/office/drawing/2014/main" id="{445571CA-395E-433D-8362-A622DD1E85B6}"/>
                </a:ext>
              </a:extLst>
            </p:cNvPr>
            <p:cNvSpPr>
              <a:spLocks/>
            </p:cNvSpPr>
            <p:nvPr/>
          </p:nvSpPr>
          <p:spPr bwMode="auto">
            <a:xfrm>
              <a:off x="4287" y="2079"/>
              <a:ext cx="172" cy="172"/>
            </a:xfrm>
            <a:custGeom>
              <a:avLst/>
              <a:gdLst>
                <a:gd name="T0" fmla="*/ 0 w 72"/>
                <a:gd name="T1" fmla="*/ 54 h 70"/>
                <a:gd name="T2" fmla="*/ 0 w 72"/>
                <a:gd name="T3" fmla="*/ 53 h 70"/>
                <a:gd name="T4" fmla="*/ 2 w 72"/>
                <a:gd name="T5" fmla="*/ 52 h 70"/>
                <a:gd name="T6" fmla="*/ 15 w 72"/>
                <a:gd name="T7" fmla="*/ 42 h 70"/>
                <a:gd name="T8" fmla="*/ 12 w 72"/>
                <a:gd name="T9" fmla="*/ 35 h 70"/>
                <a:gd name="T10" fmla="*/ 12 w 72"/>
                <a:gd name="T11" fmla="*/ 35 h 70"/>
                <a:gd name="T12" fmla="*/ 9 w 72"/>
                <a:gd name="T13" fmla="*/ 33 h 70"/>
                <a:gd name="T14" fmla="*/ 10 w 72"/>
                <a:gd name="T15" fmla="*/ 28 h 70"/>
                <a:gd name="T16" fmla="*/ 15 w 72"/>
                <a:gd name="T17" fmla="*/ 29 h 70"/>
                <a:gd name="T18" fmla="*/ 17 w 72"/>
                <a:gd name="T19" fmla="*/ 28 h 70"/>
                <a:gd name="T20" fmla="*/ 17 w 72"/>
                <a:gd name="T21" fmla="*/ 18 h 70"/>
                <a:gd name="T22" fmla="*/ 25 w 72"/>
                <a:gd name="T23" fmla="*/ 4 h 70"/>
                <a:gd name="T24" fmla="*/ 47 w 72"/>
                <a:gd name="T25" fmla="*/ 4 h 70"/>
                <a:gd name="T26" fmla="*/ 56 w 72"/>
                <a:gd name="T27" fmla="*/ 17 h 70"/>
                <a:gd name="T28" fmla="*/ 56 w 72"/>
                <a:gd name="T29" fmla="*/ 27 h 70"/>
                <a:gd name="T30" fmla="*/ 57 w 72"/>
                <a:gd name="T31" fmla="*/ 29 h 70"/>
                <a:gd name="T32" fmla="*/ 63 w 72"/>
                <a:gd name="T33" fmla="*/ 28 h 70"/>
                <a:gd name="T34" fmla="*/ 65 w 72"/>
                <a:gd name="T35" fmla="*/ 31 h 70"/>
                <a:gd name="T36" fmla="*/ 64 w 72"/>
                <a:gd name="T37" fmla="*/ 33 h 70"/>
                <a:gd name="T38" fmla="*/ 61 w 72"/>
                <a:gd name="T39" fmla="*/ 35 h 70"/>
                <a:gd name="T40" fmla="*/ 58 w 72"/>
                <a:gd name="T41" fmla="*/ 36 h 70"/>
                <a:gd name="T42" fmla="*/ 57 w 72"/>
                <a:gd name="T43" fmla="*/ 39 h 70"/>
                <a:gd name="T44" fmla="*/ 70 w 72"/>
                <a:gd name="T45" fmla="*/ 51 h 70"/>
                <a:gd name="T46" fmla="*/ 72 w 72"/>
                <a:gd name="T47" fmla="*/ 53 h 70"/>
                <a:gd name="T48" fmla="*/ 72 w 72"/>
                <a:gd name="T49" fmla="*/ 54 h 70"/>
                <a:gd name="T50" fmla="*/ 69 w 72"/>
                <a:gd name="T51" fmla="*/ 56 h 70"/>
                <a:gd name="T52" fmla="*/ 65 w 72"/>
                <a:gd name="T53" fmla="*/ 57 h 70"/>
                <a:gd name="T54" fmla="*/ 62 w 72"/>
                <a:gd name="T55" fmla="*/ 60 h 70"/>
                <a:gd name="T56" fmla="*/ 59 w 72"/>
                <a:gd name="T57" fmla="*/ 62 h 70"/>
                <a:gd name="T58" fmla="*/ 58 w 72"/>
                <a:gd name="T59" fmla="*/ 62 h 70"/>
                <a:gd name="T60" fmla="*/ 47 w 72"/>
                <a:gd name="T61" fmla="*/ 65 h 70"/>
                <a:gd name="T62" fmla="*/ 45 w 72"/>
                <a:gd name="T63" fmla="*/ 66 h 70"/>
                <a:gd name="T64" fmla="*/ 29 w 72"/>
                <a:gd name="T65" fmla="*/ 66 h 70"/>
                <a:gd name="T66" fmla="*/ 24 w 72"/>
                <a:gd name="T67" fmla="*/ 64 h 70"/>
                <a:gd name="T68" fmla="*/ 20 w 72"/>
                <a:gd name="T69" fmla="*/ 62 h 70"/>
                <a:gd name="T70" fmla="*/ 13 w 72"/>
                <a:gd name="T71" fmla="*/ 63 h 70"/>
                <a:gd name="T72" fmla="*/ 11 w 72"/>
                <a:gd name="T73" fmla="*/ 61 h 70"/>
                <a:gd name="T74" fmla="*/ 7 w 72"/>
                <a:gd name="T75" fmla="*/ 57 h 70"/>
                <a:gd name="T76" fmla="*/ 3 w 72"/>
                <a:gd name="T77" fmla="*/ 56 h 70"/>
                <a:gd name="T78" fmla="*/ 0 w 72"/>
                <a:gd name="T79" fmla="*/ 54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2" h="70">
                  <a:moveTo>
                    <a:pt x="0" y="54"/>
                  </a:moveTo>
                  <a:cubicBezTo>
                    <a:pt x="0" y="53"/>
                    <a:pt x="0" y="53"/>
                    <a:pt x="0" y="53"/>
                  </a:cubicBezTo>
                  <a:cubicBezTo>
                    <a:pt x="1" y="52"/>
                    <a:pt x="1" y="52"/>
                    <a:pt x="2" y="52"/>
                  </a:cubicBezTo>
                  <a:cubicBezTo>
                    <a:pt x="8" y="50"/>
                    <a:pt x="12" y="47"/>
                    <a:pt x="15" y="42"/>
                  </a:cubicBezTo>
                  <a:cubicBezTo>
                    <a:pt x="17" y="38"/>
                    <a:pt x="17" y="37"/>
                    <a:pt x="12" y="35"/>
                  </a:cubicBezTo>
                  <a:cubicBezTo>
                    <a:pt x="12" y="35"/>
                    <a:pt x="12" y="35"/>
                    <a:pt x="12" y="35"/>
                  </a:cubicBezTo>
                  <a:cubicBezTo>
                    <a:pt x="11" y="34"/>
                    <a:pt x="10" y="34"/>
                    <a:pt x="9" y="33"/>
                  </a:cubicBezTo>
                  <a:cubicBezTo>
                    <a:pt x="7" y="31"/>
                    <a:pt x="8" y="29"/>
                    <a:pt x="10" y="28"/>
                  </a:cubicBezTo>
                  <a:cubicBezTo>
                    <a:pt x="12" y="28"/>
                    <a:pt x="14" y="29"/>
                    <a:pt x="15" y="29"/>
                  </a:cubicBezTo>
                  <a:cubicBezTo>
                    <a:pt x="17" y="29"/>
                    <a:pt x="17" y="29"/>
                    <a:pt x="17" y="28"/>
                  </a:cubicBezTo>
                  <a:cubicBezTo>
                    <a:pt x="17" y="24"/>
                    <a:pt x="17" y="21"/>
                    <a:pt x="17" y="18"/>
                  </a:cubicBezTo>
                  <a:cubicBezTo>
                    <a:pt x="17" y="12"/>
                    <a:pt x="20" y="7"/>
                    <a:pt x="25" y="4"/>
                  </a:cubicBezTo>
                  <a:cubicBezTo>
                    <a:pt x="32" y="0"/>
                    <a:pt x="40" y="0"/>
                    <a:pt x="47" y="4"/>
                  </a:cubicBezTo>
                  <a:cubicBezTo>
                    <a:pt x="52" y="7"/>
                    <a:pt x="55" y="11"/>
                    <a:pt x="56" y="17"/>
                  </a:cubicBezTo>
                  <a:cubicBezTo>
                    <a:pt x="56" y="20"/>
                    <a:pt x="56" y="24"/>
                    <a:pt x="56" y="27"/>
                  </a:cubicBezTo>
                  <a:cubicBezTo>
                    <a:pt x="56" y="29"/>
                    <a:pt x="56" y="29"/>
                    <a:pt x="57" y="29"/>
                  </a:cubicBezTo>
                  <a:cubicBezTo>
                    <a:pt x="59" y="29"/>
                    <a:pt x="61" y="28"/>
                    <a:pt x="63" y="28"/>
                  </a:cubicBezTo>
                  <a:cubicBezTo>
                    <a:pt x="64" y="29"/>
                    <a:pt x="65" y="30"/>
                    <a:pt x="65" y="31"/>
                  </a:cubicBezTo>
                  <a:cubicBezTo>
                    <a:pt x="65" y="32"/>
                    <a:pt x="64" y="33"/>
                    <a:pt x="64" y="33"/>
                  </a:cubicBezTo>
                  <a:cubicBezTo>
                    <a:pt x="63" y="34"/>
                    <a:pt x="62" y="34"/>
                    <a:pt x="61" y="35"/>
                  </a:cubicBezTo>
                  <a:cubicBezTo>
                    <a:pt x="60" y="35"/>
                    <a:pt x="59" y="35"/>
                    <a:pt x="58" y="36"/>
                  </a:cubicBezTo>
                  <a:cubicBezTo>
                    <a:pt x="56" y="37"/>
                    <a:pt x="56" y="38"/>
                    <a:pt x="57" y="39"/>
                  </a:cubicBezTo>
                  <a:cubicBezTo>
                    <a:pt x="59" y="45"/>
                    <a:pt x="64" y="50"/>
                    <a:pt x="70" y="51"/>
                  </a:cubicBezTo>
                  <a:cubicBezTo>
                    <a:pt x="71" y="52"/>
                    <a:pt x="72" y="52"/>
                    <a:pt x="72" y="53"/>
                  </a:cubicBezTo>
                  <a:cubicBezTo>
                    <a:pt x="72" y="53"/>
                    <a:pt x="72" y="53"/>
                    <a:pt x="72" y="54"/>
                  </a:cubicBezTo>
                  <a:cubicBezTo>
                    <a:pt x="72" y="55"/>
                    <a:pt x="70" y="56"/>
                    <a:pt x="69" y="56"/>
                  </a:cubicBezTo>
                  <a:cubicBezTo>
                    <a:pt x="68" y="57"/>
                    <a:pt x="67" y="57"/>
                    <a:pt x="65" y="57"/>
                  </a:cubicBezTo>
                  <a:cubicBezTo>
                    <a:pt x="63" y="58"/>
                    <a:pt x="62" y="58"/>
                    <a:pt x="62" y="60"/>
                  </a:cubicBezTo>
                  <a:cubicBezTo>
                    <a:pt x="62" y="62"/>
                    <a:pt x="61" y="63"/>
                    <a:pt x="59" y="62"/>
                  </a:cubicBezTo>
                  <a:cubicBezTo>
                    <a:pt x="59" y="62"/>
                    <a:pt x="58" y="62"/>
                    <a:pt x="58" y="62"/>
                  </a:cubicBezTo>
                  <a:cubicBezTo>
                    <a:pt x="54" y="62"/>
                    <a:pt x="50" y="62"/>
                    <a:pt x="47" y="65"/>
                  </a:cubicBezTo>
                  <a:cubicBezTo>
                    <a:pt x="46" y="65"/>
                    <a:pt x="46" y="65"/>
                    <a:pt x="45" y="66"/>
                  </a:cubicBezTo>
                  <a:cubicBezTo>
                    <a:pt x="40" y="69"/>
                    <a:pt x="34" y="70"/>
                    <a:pt x="29" y="66"/>
                  </a:cubicBezTo>
                  <a:cubicBezTo>
                    <a:pt x="27" y="66"/>
                    <a:pt x="26" y="65"/>
                    <a:pt x="24" y="64"/>
                  </a:cubicBezTo>
                  <a:cubicBezTo>
                    <a:pt x="23" y="63"/>
                    <a:pt x="22" y="62"/>
                    <a:pt x="20" y="62"/>
                  </a:cubicBezTo>
                  <a:cubicBezTo>
                    <a:pt x="18" y="62"/>
                    <a:pt x="16" y="62"/>
                    <a:pt x="13" y="63"/>
                  </a:cubicBezTo>
                  <a:cubicBezTo>
                    <a:pt x="12" y="63"/>
                    <a:pt x="11" y="62"/>
                    <a:pt x="11" y="61"/>
                  </a:cubicBezTo>
                  <a:cubicBezTo>
                    <a:pt x="11" y="58"/>
                    <a:pt x="9" y="57"/>
                    <a:pt x="7" y="57"/>
                  </a:cubicBezTo>
                  <a:cubicBezTo>
                    <a:pt x="5" y="57"/>
                    <a:pt x="4" y="57"/>
                    <a:pt x="3" y="56"/>
                  </a:cubicBezTo>
                  <a:cubicBezTo>
                    <a:pt x="2" y="56"/>
                    <a:pt x="1" y="55"/>
                    <a:pt x="0"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5" name="Freeform 6">
              <a:extLst>
                <a:ext uri="{FF2B5EF4-FFF2-40B4-BE49-F238E27FC236}">
                  <a16:creationId xmlns:a16="http://schemas.microsoft.com/office/drawing/2014/main" id="{350B824C-2EA4-41F5-AB9F-B4C2414CA046}"/>
                </a:ext>
              </a:extLst>
            </p:cNvPr>
            <p:cNvSpPr>
              <a:spLocks/>
            </p:cNvSpPr>
            <p:nvPr/>
          </p:nvSpPr>
          <p:spPr bwMode="auto">
            <a:xfrm>
              <a:off x="3186" y="2098"/>
              <a:ext cx="152" cy="136"/>
            </a:xfrm>
            <a:custGeom>
              <a:avLst/>
              <a:gdLst>
                <a:gd name="T0" fmla="*/ 64 w 64"/>
                <a:gd name="T1" fmla="*/ 7 h 55"/>
                <a:gd name="T2" fmla="*/ 57 w 64"/>
                <a:gd name="T3" fmla="*/ 8 h 55"/>
                <a:gd name="T4" fmla="*/ 61 w 64"/>
                <a:gd name="T5" fmla="*/ 6 h 55"/>
                <a:gd name="T6" fmla="*/ 63 w 64"/>
                <a:gd name="T7" fmla="*/ 2 h 55"/>
                <a:gd name="T8" fmla="*/ 63 w 64"/>
                <a:gd name="T9" fmla="*/ 1 h 55"/>
                <a:gd name="T10" fmla="*/ 62 w 64"/>
                <a:gd name="T11" fmla="*/ 1 h 55"/>
                <a:gd name="T12" fmla="*/ 55 w 64"/>
                <a:gd name="T13" fmla="*/ 4 h 55"/>
                <a:gd name="T14" fmla="*/ 54 w 64"/>
                <a:gd name="T15" fmla="*/ 4 h 55"/>
                <a:gd name="T16" fmla="*/ 54 w 64"/>
                <a:gd name="T17" fmla="*/ 3 h 55"/>
                <a:gd name="T18" fmla="*/ 50 w 64"/>
                <a:gd name="T19" fmla="*/ 1 h 55"/>
                <a:gd name="T20" fmla="*/ 44 w 64"/>
                <a:gd name="T21" fmla="*/ 0 h 55"/>
                <a:gd name="T22" fmla="*/ 39 w 64"/>
                <a:gd name="T23" fmla="*/ 2 h 55"/>
                <a:gd name="T24" fmla="*/ 34 w 64"/>
                <a:gd name="T25" fmla="*/ 5 h 55"/>
                <a:gd name="T26" fmla="*/ 32 w 64"/>
                <a:gd name="T27" fmla="*/ 11 h 55"/>
                <a:gd name="T28" fmla="*/ 32 w 64"/>
                <a:gd name="T29" fmla="*/ 16 h 55"/>
                <a:gd name="T30" fmla="*/ 31 w 64"/>
                <a:gd name="T31" fmla="*/ 16 h 55"/>
                <a:gd name="T32" fmla="*/ 5 w 64"/>
                <a:gd name="T33" fmla="*/ 3 h 55"/>
                <a:gd name="T34" fmla="*/ 4 w 64"/>
                <a:gd name="T35" fmla="*/ 3 h 55"/>
                <a:gd name="T36" fmla="*/ 7 w 64"/>
                <a:gd name="T37" fmla="*/ 19 h 55"/>
                <a:gd name="T38" fmla="*/ 8 w 64"/>
                <a:gd name="T39" fmla="*/ 20 h 55"/>
                <a:gd name="T40" fmla="*/ 3 w 64"/>
                <a:gd name="T41" fmla="*/ 19 h 55"/>
                <a:gd name="T42" fmla="*/ 3 w 64"/>
                <a:gd name="T43" fmla="*/ 19 h 55"/>
                <a:gd name="T44" fmla="*/ 3 w 64"/>
                <a:gd name="T45" fmla="*/ 21 h 55"/>
                <a:gd name="T46" fmla="*/ 11 w 64"/>
                <a:gd name="T47" fmla="*/ 31 h 55"/>
                <a:gd name="T48" fmla="*/ 13 w 64"/>
                <a:gd name="T49" fmla="*/ 32 h 55"/>
                <a:gd name="T50" fmla="*/ 8 w 64"/>
                <a:gd name="T51" fmla="*/ 32 h 55"/>
                <a:gd name="T52" fmla="*/ 7 w 64"/>
                <a:gd name="T53" fmla="*/ 32 h 55"/>
                <a:gd name="T54" fmla="*/ 18 w 64"/>
                <a:gd name="T55" fmla="*/ 41 h 55"/>
                <a:gd name="T56" fmla="*/ 19 w 64"/>
                <a:gd name="T57" fmla="*/ 41 h 55"/>
                <a:gd name="T58" fmla="*/ 19 w 64"/>
                <a:gd name="T59" fmla="*/ 41 h 55"/>
                <a:gd name="T60" fmla="*/ 12 w 64"/>
                <a:gd name="T61" fmla="*/ 45 h 55"/>
                <a:gd name="T62" fmla="*/ 1 w 64"/>
                <a:gd name="T63" fmla="*/ 47 h 55"/>
                <a:gd name="T64" fmla="*/ 0 w 64"/>
                <a:gd name="T65" fmla="*/ 47 h 55"/>
                <a:gd name="T66" fmla="*/ 1 w 64"/>
                <a:gd name="T67" fmla="*/ 47 h 55"/>
                <a:gd name="T68" fmla="*/ 3 w 64"/>
                <a:gd name="T69" fmla="*/ 48 h 55"/>
                <a:gd name="T70" fmla="*/ 10 w 64"/>
                <a:gd name="T71" fmla="*/ 51 h 55"/>
                <a:gd name="T72" fmla="*/ 48 w 64"/>
                <a:gd name="T73" fmla="*/ 42 h 55"/>
                <a:gd name="T74" fmla="*/ 58 w 64"/>
                <a:gd name="T75" fmla="*/ 14 h 55"/>
                <a:gd name="T76" fmla="*/ 59 w 64"/>
                <a:gd name="T77" fmla="*/ 13 h 55"/>
                <a:gd name="T78" fmla="*/ 64 w 64"/>
                <a:gd name="T79" fmla="*/ 8 h 55"/>
                <a:gd name="T80" fmla="*/ 64 w 64"/>
                <a:gd name="T81" fmla="*/ 7 h 55"/>
                <a:gd name="T82" fmla="*/ 64 w 64"/>
                <a:gd name="T83" fmla="*/ 7 h 55"/>
                <a:gd name="T84" fmla="*/ 64 w 64"/>
                <a:gd name="T85" fmla="*/ 7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4" h="55">
                  <a:moveTo>
                    <a:pt x="64" y="7"/>
                  </a:moveTo>
                  <a:cubicBezTo>
                    <a:pt x="62" y="7"/>
                    <a:pt x="60" y="8"/>
                    <a:pt x="57" y="8"/>
                  </a:cubicBezTo>
                  <a:cubicBezTo>
                    <a:pt x="58" y="8"/>
                    <a:pt x="60" y="6"/>
                    <a:pt x="61" y="6"/>
                  </a:cubicBezTo>
                  <a:cubicBezTo>
                    <a:pt x="62" y="4"/>
                    <a:pt x="62" y="3"/>
                    <a:pt x="63" y="2"/>
                  </a:cubicBezTo>
                  <a:cubicBezTo>
                    <a:pt x="63" y="2"/>
                    <a:pt x="63" y="1"/>
                    <a:pt x="63" y="1"/>
                  </a:cubicBezTo>
                  <a:cubicBezTo>
                    <a:pt x="63" y="1"/>
                    <a:pt x="63" y="1"/>
                    <a:pt x="62" y="1"/>
                  </a:cubicBezTo>
                  <a:cubicBezTo>
                    <a:pt x="60" y="3"/>
                    <a:pt x="57" y="4"/>
                    <a:pt x="55" y="4"/>
                  </a:cubicBezTo>
                  <a:cubicBezTo>
                    <a:pt x="55" y="4"/>
                    <a:pt x="54" y="4"/>
                    <a:pt x="54" y="4"/>
                  </a:cubicBezTo>
                  <a:cubicBezTo>
                    <a:pt x="54" y="4"/>
                    <a:pt x="54" y="4"/>
                    <a:pt x="54" y="3"/>
                  </a:cubicBezTo>
                  <a:cubicBezTo>
                    <a:pt x="52" y="2"/>
                    <a:pt x="51" y="2"/>
                    <a:pt x="50" y="1"/>
                  </a:cubicBezTo>
                  <a:cubicBezTo>
                    <a:pt x="48" y="0"/>
                    <a:pt x="46" y="0"/>
                    <a:pt x="44" y="0"/>
                  </a:cubicBezTo>
                  <a:cubicBezTo>
                    <a:pt x="42" y="0"/>
                    <a:pt x="40" y="1"/>
                    <a:pt x="39" y="2"/>
                  </a:cubicBezTo>
                  <a:cubicBezTo>
                    <a:pt x="37" y="3"/>
                    <a:pt x="36" y="4"/>
                    <a:pt x="34" y="5"/>
                  </a:cubicBezTo>
                  <a:cubicBezTo>
                    <a:pt x="33" y="7"/>
                    <a:pt x="32" y="9"/>
                    <a:pt x="32" y="11"/>
                  </a:cubicBezTo>
                  <a:cubicBezTo>
                    <a:pt x="31" y="12"/>
                    <a:pt x="31" y="14"/>
                    <a:pt x="32" y="16"/>
                  </a:cubicBezTo>
                  <a:cubicBezTo>
                    <a:pt x="32" y="16"/>
                    <a:pt x="32" y="16"/>
                    <a:pt x="31" y="16"/>
                  </a:cubicBezTo>
                  <a:cubicBezTo>
                    <a:pt x="21" y="15"/>
                    <a:pt x="12" y="11"/>
                    <a:pt x="5" y="3"/>
                  </a:cubicBezTo>
                  <a:cubicBezTo>
                    <a:pt x="5" y="3"/>
                    <a:pt x="5" y="3"/>
                    <a:pt x="4" y="3"/>
                  </a:cubicBezTo>
                  <a:cubicBezTo>
                    <a:pt x="1" y="8"/>
                    <a:pt x="3" y="15"/>
                    <a:pt x="7" y="19"/>
                  </a:cubicBezTo>
                  <a:cubicBezTo>
                    <a:pt x="7" y="19"/>
                    <a:pt x="8" y="20"/>
                    <a:pt x="8" y="20"/>
                  </a:cubicBezTo>
                  <a:cubicBezTo>
                    <a:pt x="8" y="20"/>
                    <a:pt x="6" y="20"/>
                    <a:pt x="3" y="19"/>
                  </a:cubicBezTo>
                  <a:cubicBezTo>
                    <a:pt x="3" y="19"/>
                    <a:pt x="3" y="19"/>
                    <a:pt x="3" y="19"/>
                  </a:cubicBezTo>
                  <a:cubicBezTo>
                    <a:pt x="3" y="20"/>
                    <a:pt x="3" y="20"/>
                    <a:pt x="3" y="21"/>
                  </a:cubicBezTo>
                  <a:cubicBezTo>
                    <a:pt x="3" y="25"/>
                    <a:pt x="7" y="30"/>
                    <a:pt x="11" y="31"/>
                  </a:cubicBezTo>
                  <a:cubicBezTo>
                    <a:pt x="12" y="31"/>
                    <a:pt x="12" y="32"/>
                    <a:pt x="13" y="32"/>
                  </a:cubicBezTo>
                  <a:cubicBezTo>
                    <a:pt x="12" y="32"/>
                    <a:pt x="11" y="32"/>
                    <a:pt x="8" y="32"/>
                  </a:cubicBezTo>
                  <a:cubicBezTo>
                    <a:pt x="7" y="32"/>
                    <a:pt x="7" y="32"/>
                    <a:pt x="7" y="32"/>
                  </a:cubicBezTo>
                  <a:cubicBezTo>
                    <a:pt x="10" y="38"/>
                    <a:pt x="14" y="40"/>
                    <a:pt x="18" y="41"/>
                  </a:cubicBezTo>
                  <a:cubicBezTo>
                    <a:pt x="18" y="41"/>
                    <a:pt x="19" y="41"/>
                    <a:pt x="19" y="41"/>
                  </a:cubicBezTo>
                  <a:cubicBezTo>
                    <a:pt x="19" y="41"/>
                    <a:pt x="19" y="41"/>
                    <a:pt x="19" y="41"/>
                  </a:cubicBezTo>
                  <a:cubicBezTo>
                    <a:pt x="18" y="43"/>
                    <a:pt x="14" y="45"/>
                    <a:pt x="12" y="45"/>
                  </a:cubicBezTo>
                  <a:cubicBezTo>
                    <a:pt x="9" y="46"/>
                    <a:pt x="5" y="47"/>
                    <a:pt x="1" y="47"/>
                  </a:cubicBezTo>
                  <a:cubicBezTo>
                    <a:pt x="1" y="46"/>
                    <a:pt x="1" y="47"/>
                    <a:pt x="0" y="47"/>
                  </a:cubicBezTo>
                  <a:cubicBezTo>
                    <a:pt x="0" y="47"/>
                    <a:pt x="0" y="47"/>
                    <a:pt x="1" y="47"/>
                  </a:cubicBezTo>
                  <a:cubicBezTo>
                    <a:pt x="1" y="47"/>
                    <a:pt x="2" y="48"/>
                    <a:pt x="3" y="48"/>
                  </a:cubicBezTo>
                  <a:cubicBezTo>
                    <a:pt x="5" y="50"/>
                    <a:pt x="8" y="51"/>
                    <a:pt x="10" y="51"/>
                  </a:cubicBezTo>
                  <a:cubicBezTo>
                    <a:pt x="23" y="55"/>
                    <a:pt x="38" y="52"/>
                    <a:pt x="48" y="42"/>
                  </a:cubicBezTo>
                  <a:cubicBezTo>
                    <a:pt x="55" y="35"/>
                    <a:pt x="58" y="24"/>
                    <a:pt x="58" y="14"/>
                  </a:cubicBezTo>
                  <a:cubicBezTo>
                    <a:pt x="58" y="13"/>
                    <a:pt x="58" y="13"/>
                    <a:pt x="59" y="13"/>
                  </a:cubicBezTo>
                  <a:cubicBezTo>
                    <a:pt x="61" y="11"/>
                    <a:pt x="62" y="10"/>
                    <a:pt x="64" y="8"/>
                  </a:cubicBezTo>
                  <a:cubicBezTo>
                    <a:pt x="64" y="7"/>
                    <a:pt x="64" y="7"/>
                    <a:pt x="64" y="7"/>
                  </a:cubicBezTo>
                  <a:cubicBezTo>
                    <a:pt x="64" y="7"/>
                    <a:pt x="64" y="7"/>
                    <a:pt x="64" y="7"/>
                  </a:cubicBezTo>
                  <a:cubicBezTo>
                    <a:pt x="64" y="6"/>
                    <a:pt x="64" y="6"/>
                    <a:pt x="64"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6" name="Freeform 7">
              <a:extLst>
                <a:ext uri="{FF2B5EF4-FFF2-40B4-BE49-F238E27FC236}">
                  <a16:creationId xmlns:a16="http://schemas.microsoft.com/office/drawing/2014/main" id="{0A2FE9D8-BD00-4406-92D4-A0E59D609E31}"/>
                </a:ext>
              </a:extLst>
            </p:cNvPr>
            <p:cNvSpPr>
              <a:spLocks noEditPoints="1"/>
            </p:cNvSpPr>
            <p:nvPr/>
          </p:nvSpPr>
          <p:spPr bwMode="auto">
            <a:xfrm>
              <a:off x="3740" y="2108"/>
              <a:ext cx="152" cy="111"/>
            </a:xfrm>
            <a:custGeom>
              <a:avLst/>
              <a:gdLst>
                <a:gd name="T0" fmla="*/ 64 w 64"/>
                <a:gd name="T1" fmla="*/ 14 h 45"/>
                <a:gd name="T2" fmla="*/ 50 w 64"/>
                <a:gd name="T3" fmla="*/ 0 h 45"/>
                <a:gd name="T4" fmla="*/ 14 w 64"/>
                <a:gd name="T5" fmla="*/ 0 h 45"/>
                <a:gd name="T6" fmla="*/ 0 w 64"/>
                <a:gd name="T7" fmla="*/ 14 h 45"/>
                <a:gd name="T8" fmla="*/ 0 w 64"/>
                <a:gd name="T9" fmla="*/ 31 h 45"/>
                <a:gd name="T10" fmla="*/ 14 w 64"/>
                <a:gd name="T11" fmla="*/ 45 h 45"/>
                <a:gd name="T12" fmla="*/ 50 w 64"/>
                <a:gd name="T13" fmla="*/ 45 h 45"/>
                <a:gd name="T14" fmla="*/ 64 w 64"/>
                <a:gd name="T15" fmla="*/ 31 h 45"/>
                <a:gd name="T16" fmla="*/ 64 w 64"/>
                <a:gd name="T17" fmla="*/ 14 h 45"/>
                <a:gd name="T18" fmla="*/ 42 w 64"/>
                <a:gd name="T19" fmla="*/ 24 h 45"/>
                <a:gd name="T20" fmla="*/ 26 w 64"/>
                <a:gd name="T21" fmla="*/ 32 h 45"/>
                <a:gd name="T22" fmla="*/ 24 w 64"/>
                <a:gd name="T23" fmla="*/ 31 h 45"/>
                <a:gd name="T24" fmla="*/ 24 w 64"/>
                <a:gd name="T25" fmla="*/ 15 h 45"/>
                <a:gd name="T26" fmla="*/ 26 w 64"/>
                <a:gd name="T27" fmla="*/ 14 h 45"/>
                <a:gd name="T28" fmla="*/ 42 w 64"/>
                <a:gd name="T29" fmla="*/ 22 h 45"/>
                <a:gd name="T30" fmla="*/ 42 w 64"/>
                <a:gd name="T31" fmla="*/ 2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4" h="45">
                  <a:moveTo>
                    <a:pt x="64" y="14"/>
                  </a:moveTo>
                  <a:cubicBezTo>
                    <a:pt x="64" y="7"/>
                    <a:pt x="57" y="0"/>
                    <a:pt x="50" y="0"/>
                  </a:cubicBezTo>
                  <a:cubicBezTo>
                    <a:pt x="14" y="0"/>
                    <a:pt x="14" y="0"/>
                    <a:pt x="14" y="0"/>
                  </a:cubicBezTo>
                  <a:cubicBezTo>
                    <a:pt x="6" y="0"/>
                    <a:pt x="0" y="7"/>
                    <a:pt x="0" y="14"/>
                  </a:cubicBezTo>
                  <a:cubicBezTo>
                    <a:pt x="0" y="31"/>
                    <a:pt x="0" y="31"/>
                    <a:pt x="0" y="31"/>
                  </a:cubicBezTo>
                  <a:cubicBezTo>
                    <a:pt x="0" y="39"/>
                    <a:pt x="6" y="45"/>
                    <a:pt x="14" y="45"/>
                  </a:cubicBezTo>
                  <a:cubicBezTo>
                    <a:pt x="50" y="45"/>
                    <a:pt x="50" y="45"/>
                    <a:pt x="50" y="45"/>
                  </a:cubicBezTo>
                  <a:cubicBezTo>
                    <a:pt x="57" y="45"/>
                    <a:pt x="64" y="39"/>
                    <a:pt x="64" y="31"/>
                  </a:cubicBezTo>
                  <a:lnTo>
                    <a:pt x="64" y="14"/>
                  </a:lnTo>
                  <a:close/>
                  <a:moveTo>
                    <a:pt x="42" y="24"/>
                  </a:moveTo>
                  <a:cubicBezTo>
                    <a:pt x="26" y="32"/>
                    <a:pt x="26" y="32"/>
                    <a:pt x="26" y="32"/>
                  </a:cubicBezTo>
                  <a:cubicBezTo>
                    <a:pt x="26" y="32"/>
                    <a:pt x="24" y="32"/>
                    <a:pt x="24" y="31"/>
                  </a:cubicBezTo>
                  <a:cubicBezTo>
                    <a:pt x="24" y="15"/>
                    <a:pt x="24" y="15"/>
                    <a:pt x="24" y="15"/>
                  </a:cubicBezTo>
                  <a:cubicBezTo>
                    <a:pt x="24" y="14"/>
                    <a:pt x="26" y="14"/>
                    <a:pt x="26" y="14"/>
                  </a:cubicBezTo>
                  <a:cubicBezTo>
                    <a:pt x="42" y="22"/>
                    <a:pt x="42" y="22"/>
                    <a:pt x="42" y="22"/>
                  </a:cubicBezTo>
                  <a:cubicBezTo>
                    <a:pt x="42" y="23"/>
                    <a:pt x="43" y="24"/>
                    <a:pt x="42"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7" name="Oval 8">
              <a:extLst>
                <a:ext uri="{FF2B5EF4-FFF2-40B4-BE49-F238E27FC236}">
                  <a16:creationId xmlns:a16="http://schemas.microsoft.com/office/drawing/2014/main" id="{DE6A1C81-6257-499D-966A-C5A16514DE0E}"/>
                </a:ext>
              </a:extLst>
            </p:cNvPr>
            <p:cNvSpPr>
              <a:spLocks noChangeArrowheads="1"/>
            </p:cNvSpPr>
            <p:nvPr/>
          </p:nvSpPr>
          <p:spPr bwMode="auto">
            <a:xfrm>
              <a:off x="3571" y="2111"/>
              <a:ext cx="19" cy="2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8" name="Freeform 9">
              <a:extLst>
                <a:ext uri="{FF2B5EF4-FFF2-40B4-BE49-F238E27FC236}">
                  <a16:creationId xmlns:a16="http://schemas.microsoft.com/office/drawing/2014/main" id="{F4631EB7-7AC7-4F0F-B8EF-4FA7996F4620}"/>
                </a:ext>
              </a:extLst>
            </p:cNvPr>
            <p:cNvSpPr>
              <a:spLocks noEditPoints="1"/>
            </p:cNvSpPr>
            <p:nvPr/>
          </p:nvSpPr>
          <p:spPr bwMode="auto">
            <a:xfrm>
              <a:off x="3500" y="2123"/>
              <a:ext cx="78" cy="81"/>
            </a:xfrm>
            <a:custGeom>
              <a:avLst/>
              <a:gdLst>
                <a:gd name="T0" fmla="*/ 17 w 33"/>
                <a:gd name="T1" fmla="*/ 0 h 33"/>
                <a:gd name="T2" fmla="*/ 0 w 33"/>
                <a:gd name="T3" fmla="*/ 17 h 33"/>
                <a:gd name="T4" fmla="*/ 17 w 33"/>
                <a:gd name="T5" fmla="*/ 33 h 33"/>
                <a:gd name="T6" fmla="*/ 33 w 33"/>
                <a:gd name="T7" fmla="*/ 17 h 33"/>
                <a:gd name="T8" fmla="*/ 17 w 33"/>
                <a:gd name="T9" fmla="*/ 0 h 33"/>
                <a:gd name="T10" fmla="*/ 17 w 33"/>
                <a:gd name="T11" fmla="*/ 27 h 33"/>
                <a:gd name="T12" fmla="*/ 6 w 33"/>
                <a:gd name="T13" fmla="*/ 17 h 33"/>
                <a:gd name="T14" fmla="*/ 17 w 33"/>
                <a:gd name="T15" fmla="*/ 6 h 33"/>
                <a:gd name="T16" fmla="*/ 27 w 33"/>
                <a:gd name="T17" fmla="*/ 17 h 33"/>
                <a:gd name="T18" fmla="*/ 17 w 33"/>
                <a:gd name="T19" fmla="*/ 2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33">
                  <a:moveTo>
                    <a:pt x="17" y="0"/>
                  </a:moveTo>
                  <a:cubicBezTo>
                    <a:pt x="7" y="0"/>
                    <a:pt x="0" y="7"/>
                    <a:pt x="0" y="17"/>
                  </a:cubicBezTo>
                  <a:cubicBezTo>
                    <a:pt x="0" y="26"/>
                    <a:pt x="7" y="33"/>
                    <a:pt x="17" y="33"/>
                  </a:cubicBezTo>
                  <a:cubicBezTo>
                    <a:pt x="26" y="33"/>
                    <a:pt x="33" y="26"/>
                    <a:pt x="33" y="17"/>
                  </a:cubicBezTo>
                  <a:cubicBezTo>
                    <a:pt x="33" y="7"/>
                    <a:pt x="26" y="0"/>
                    <a:pt x="17" y="0"/>
                  </a:cubicBezTo>
                  <a:close/>
                  <a:moveTo>
                    <a:pt x="17" y="27"/>
                  </a:moveTo>
                  <a:cubicBezTo>
                    <a:pt x="11" y="27"/>
                    <a:pt x="6" y="23"/>
                    <a:pt x="6" y="17"/>
                  </a:cubicBezTo>
                  <a:cubicBezTo>
                    <a:pt x="6" y="11"/>
                    <a:pt x="11" y="6"/>
                    <a:pt x="17" y="6"/>
                  </a:cubicBezTo>
                  <a:cubicBezTo>
                    <a:pt x="23" y="6"/>
                    <a:pt x="27" y="11"/>
                    <a:pt x="27" y="17"/>
                  </a:cubicBezTo>
                  <a:cubicBezTo>
                    <a:pt x="27" y="23"/>
                    <a:pt x="23" y="27"/>
                    <a:pt x="17"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9" name="Freeform 10">
              <a:extLst>
                <a:ext uri="{FF2B5EF4-FFF2-40B4-BE49-F238E27FC236}">
                  <a16:creationId xmlns:a16="http://schemas.microsoft.com/office/drawing/2014/main" id="{87031F14-D368-4698-9A9C-2ED5789A4CD6}"/>
                </a:ext>
              </a:extLst>
            </p:cNvPr>
            <p:cNvSpPr>
              <a:spLocks noEditPoints="1"/>
            </p:cNvSpPr>
            <p:nvPr/>
          </p:nvSpPr>
          <p:spPr bwMode="auto">
            <a:xfrm>
              <a:off x="3457" y="2079"/>
              <a:ext cx="164" cy="170"/>
            </a:xfrm>
            <a:custGeom>
              <a:avLst/>
              <a:gdLst>
                <a:gd name="T0" fmla="*/ 48 w 69"/>
                <a:gd name="T1" fmla="*/ 69 h 69"/>
                <a:gd name="T2" fmla="*/ 21 w 69"/>
                <a:gd name="T3" fmla="*/ 69 h 69"/>
                <a:gd name="T4" fmla="*/ 0 w 69"/>
                <a:gd name="T5" fmla="*/ 48 h 69"/>
                <a:gd name="T6" fmla="*/ 0 w 69"/>
                <a:gd name="T7" fmla="*/ 21 h 69"/>
                <a:gd name="T8" fmla="*/ 21 w 69"/>
                <a:gd name="T9" fmla="*/ 0 h 69"/>
                <a:gd name="T10" fmla="*/ 48 w 69"/>
                <a:gd name="T11" fmla="*/ 0 h 69"/>
                <a:gd name="T12" fmla="*/ 69 w 69"/>
                <a:gd name="T13" fmla="*/ 21 h 69"/>
                <a:gd name="T14" fmla="*/ 69 w 69"/>
                <a:gd name="T15" fmla="*/ 48 h 69"/>
                <a:gd name="T16" fmla="*/ 48 w 69"/>
                <a:gd name="T17" fmla="*/ 69 h 69"/>
                <a:gd name="T18" fmla="*/ 21 w 69"/>
                <a:gd name="T19" fmla="*/ 7 h 69"/>
                <a:gd name="T20" fmla="*/ 6 w 69"/>
                <a:gd name="T21" fmla="*/ 21 h 69"/>
                <a:gd name="T22" fmla="*/ 6 w 69"/>
                <a:gd name="T23" fmla="*/ 48 h 69"/>
                <a:gd name="T24" fmla="*/ 21 w 69"/>
                <a:gd name="T25" fmla="*/ 62 h 69"/>
                <a:gd name="T26" fmla="*/ 48 w 69"/>
                <a:gd name="T27" fmla="*/ 62 h 69"/>
                <a:gd name="T28" fmla="*/ 62 w 69"/>
                <a:gd name="T29" fmla="*/ 48 h 69"/>
                <a:gd name="T30" fmla="*/ 62 w 69"/>
                <a:gd name="T31" fmla="*/ 21 h 69"/>
                <a:gd name="T32" fmla="*/ 48 w 69"/>
                <a:gd name="T33" fmla="*/ 7 h 69"/>
                <a:gd name="T34" fmla="*/ 21 w 69"/>
                <a:gd name="T35" fmla="*/ 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9">
                  <a:moveTo>
                    <a:pt x="48" y="69"/>
                  </a:moveTo>
                  <a:cubicBezTo>
                    <a:pt x="21" y="69"/>
                    <a:pt x="21" y="69"/>
                    <a:pt x="21" y="69"/>
                  </a:cubicBezTo>
                  <a:cubicBezTo>
                    <a:pt x="9" y="69"/>
                    <a:pt x="0" y="60"/>
                    <a:pt x="0" y="48"/>
                  </a:cubicBezTo>
                  <a:cubicBezTo>
                    <a:pt x="0" y="21"/>
                    <a:pt x="0" y="21"/>
                    <a:pt x="0" y="21"/>
                  </a:cubicBezTo>
                  <a:cubicBezTo>
                    <a:pt x="0" y="10"/>
                    <a:pt x="9" y="0"/>
                    <a:pt x="21" y="0"/>
                  </a:cubicBezTo>
                  <a:cubicBezTo>
                    <a:pt x="48" y="0"/>
                    <a:pt x="48" y="0"/>
                    <a:pt x="48" y="0"/>
                  </a:cubicBezTo>
                  <a:cubicBezTo>
                    <a:pt x="59" y="0"/>
                    <a:pt x="69" y="10"/>
                    <a:pt x="69" y="21"/>
                  </a:cubicBezTo>
                  <a:cubicBezTo>
                    <a:pt x="69" y="48"/>
                    <a:pt x="69" y="48"/>
                    <a:pt x="69" y="48"/>
                  </a:cubicBezTo>
                  <a:cubicBezTo>
                    <a:pt x="69" y="60"/>
                    <a:pt x="59" y="69"/>
                    <a:pt x="48" y="69"/>
                  </a:cubicBezTo>
                  <a:close/>
                  <a:moveTo>
                    <a:pt x="21" y="7"/>
                  </a:moveTo>
                  <a:cubicBezTo>
                    <a:pt x="13" y="7"/>
                    <a:pt x="6" y="13"/>
                    <a:pt x="6" y="21"/>
                  </a:cubicBezTo>
                  <a:cubicBezTo>
                    <a:pt x="6" y="48"/>
                    <a:pt x="6" y="48"/>
                    <a:pt x="6" y="48"/>
                  </a:cubicBezTo>
                  <a:cubicBezTo>
                    <a:pt x="6" y="56"/>
                    <a:pt x="13" y="62"/>
                    <a:pt x="21" y="62"/>
                  </a:cubicBezTo>
                  <a:cubicBezTo>
                    <a:pt x="48" y="62"/>
                    <a:pt x="48" y="62"/>
                    <a:pt x="48" y="62"/>
                  </a:cubicBezTo>
                  <a:cubicBezTo>
                    <a:pt x="56" y="62"/>
                    <a:pt x="62" y="56"/>
                    <a:pt x="62" y="48"/>
                  </a:cubicBezTo>
                  <a:cubicBezTo>
                    <a:pt x="62" y="21"/>
                    <a:pt x="62" y="21"/>
                    <a:pt x="62" y="21"/>
                  </a:cubicBezTo>
                  <a:cubicBezTo>
                    <a:pt x="62" y="13"/>
                    <a:pt x="56" y="7"/>
                    <a:pt x="48" y="7"/>
                  </a:cubicBezTo>
                  <a:lnTo>
                    <a:pt x="21" y="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0" name="Freeform 11">
              <a:extLst>
                <a:ext uri="{FF2B5EF4-FFF2-40B4-BE49-F238E27FC236}">
                  <a16:creationId xmlns:a16="http://schemas.microsoft.com/office/drawing/2014/main" id="{7EB5ACA6-409B-4C6F-A26D-16FDF499636C}"/>
                </a:ext>
              </a:extLst>
            </p:cNvPr>
            <p:cNvSpPr>
              <a:spLocks/>
            </p:cNvSpPr>
            <p:nvPr/>
          </p:nvSpPr>
          <p:spPr bwMode="auto">
            <a:xfrm>
              <a:off x="2955" y="2066"/>
              <a:ext cx="95" cy="183"/>
            </a:xfrm>
            <a:custGeom>
              <a:avLst/>
              <a:gdLst>
                <a:gd name="T0" fmla="*/ 37 w 40"/>
                <a:gd name="T1" fmla="*/ 42 h 74"/>
                <a:gd name="T2" fmla="*/ 39 w 40"/>
                <a:gd name="T3" fmla="*/ 28 h 74"/>
                <a:gd name="T4" fmla="*/ 26 w 40"/>
                <a:gd name="T5" fmla="*/ 28 h 74"/>
                <a:gd name="T6" fmla="*/ 26 w 40"/>
                <a:gd name="T7" fmla="*/ 20 h 74"/>
                <a:gd name="T8" fmla="*/ 34 w 40"/>
                <a:gd name="T9" fmla="*/ 12 h 74"/>
                <a:gd name="T10" fmla="*/ 40 w 40"/>
                <a:gd name="T11" fmla="*/ 12 h 74"/>
                <a:gd name="T12" fmla="*/ 40 w 40"/>
                <a:gd name="T13" fmla="*/ 1 h 74"/>
                <a:gd name="T14" fmla="*/ 29 w 40"/>
                <a:gd name="T15" fmla="*/ 0 h 74"/>
                <a:gd name="T16" fmla="*/ 12 w 40"/>
                <a:gd name="T17" fmla="*/ 18 h 74"/>
                <a:gd name="T18" fmla="*/ 12 w 40"/>
                <a:gd name="T19" fmla="*/ 28 h 74"/>
                <a:gd name="T20" fmla="*/ 0 w 40"/>
                <a:gd name="T21" fmla="*/ 28 h 74"/>
                <a:gd name="T22" fmla="*/ 0 w 40"/>
                <a:gd name="T23" fmla="*/ 42 h 74"/>
                <a:gd name="T24" fmla="*/ 12 w 40"/>
                <a:gd name="T25" fmla="*/ 42 h 74"/>
                <a:gd name="T26" fmla="*/ 12 w 40"/>
                <a:gd name="T27" fmla="*/ 74 h 74"/>
                <a:gd name="T28" fmla="*/ 26 w 40"/>
                <a:gd name="T29" fmla="*/ 74 h 74"/>
                <a:gd name="T30" fmla="*/ 26 w 40"/>
                <a:gd name="T31" fmla="*/ 42 h 74"/>
                <a:gd name="T32" fmla="*/ 37 w 40"/>
                <a:gd name="T33" fmla="*/ 4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 h="74">
                  <a:moveTo>
                    <a:pt x="37" y="42"/>
                  </a:moveTo>
                  <a:cubicBezTo>
                    <a:pt x="39" y="28"/>
                    <a:pt x="39" y="28"/>
                    <a:pt x="39" y="28"/>
                  </a:cubicBezTo>
                  <a:cubicBezTo>
                    <a:pt x="26" y="28"/>
                    <a:pt x="26" y="28"/>
                    <a:pt x="26" y="28"/>
                  </a:cubicBezTo>
                  <a:cubicBezTo>
                    <a:pt x="26" y="20"/>
                    <a:pt x="26" y="20"/>
                    <a:pt x="26" y="20"/>
                  </a:cubicBezTo>
                  <a:cubicBezTo>
                    <a:pt x="26" y="16"/>
                    <a:pt x="28" y="12"/>
                    <a:pt x="34" y="12"/>
                  </a:cubicBezTo>
                  <a:cubicBezTo>
                    <a:pt x="40" y="12"/>
                    <a:pt x="40" y="12"/>
                    <a:pt x="40" y="12"/>
                  </a:cubicBezTo>
                  <a:cubicBezTo>
                    <a:pt x="40" y="1"/>
                    <a:pt x="40" y="1"/>
                    <a:pt x="40" y="1"/>
                  </a:cubicBezTo>
                  <a:cubicBezTo>
                    <a:pt x="40" y="1"/>
                    <a:pt x="34" y="0"/>
                    <a:pt x="29" y="0"/>
                  </a:cubicBezTo>
                  <a:cubicBezTo>
                    <a:pt x="19" y="0"/>
                    <a:pt x="12" y="6"/>
                    <a:pt x="12" y="18"/>
                  </a:cubicBezTo>
                  <a:cubicBezTo>
                    <a:pt x="12" y="28"/>
                    <a:pt x="12" y="28"/>
                    <a:pt x="12" y="28"/>
                  </a:cubicBezTo>
                  <a:cubicBezTo>
                    <a:pt x="0" y="28"/>
                    <a:pt x="0" y="28"/>
                    <a:pt x="0" y="28"/>
                  </a:cubicBezTo>
                  <a:cubicBezTo>
                    <a:pt x="0" y="42"/>
                    <a:pt x="0" y="42"/>
                    <a:pt x="0" y="42"/>
                  </a:cubicBezTo>
                  <a:cubicBezTo>
                    <a:pt x="12" y="42"/>
                    <a:pt x="12" y="42"/>
                    <a:pt x="12" y="42"/>
                  </a:cubicBezTo>
                  <a:cubicBezTo>
                    <a:pt x="12" y="74"/>
                    <a:pt x="12" y="74"/>
                    <a:pt x="12" y="74"/>
                  </a:cubicBezTo>
                  <a:cubicBezTo>
                    <a:pt x="26" y="74"/>
                    <a:pt x="26" y="74"/>
                    <a:pt x="26" y="74"/>
                  </a:cubicBezTo>
                  <a:cubicBezTo>
                    <a:pt x="26" y="42"/>
                    <a:pt x="26" y="42"/>
                    <a:pt x="26" y="42"/>
                  </a:cubicBezTo>
                  <a:lnTo>
                    <a:pt x="37"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1" name="Freeform 12">
              <a:extLst>
                <a:ext uri="{FF2B5EF4-FFF2-40B4-BE49-F238E27FC236}">
                  <a16:creationId xmlns:a16="http://schemas.microsoft.com/office/drawing/2014/main" id="{EE0F88E8-F7C7-46D7-94BB-66F95F3A8ED9}"/>
                </a:ext>
              </a:extLst>
            </p:cNvPr>
            <p:cNvSpPr>
              <a:spLocks noEditPoints="1"/>
            </p:cNvSpPr>
            <p:nvPr/>
          </p:nvSpPr>
          <p:spPr bwMode="auto">
            <a:xfrm>
              <a:off x="4035" y="2091"/>
              <a:ext cx="31" cy="136"/>
            </a:xfrm>
            <a:custGeom>
              <a:avLst/>
              <a:gdLst>
                <a:gd name="T0" fmla="*/ 1 w 13"/>
                <a:gd name="T1" fmla="*/ 18 h 55"/>
                <a:gd name="T2" fmla="*/ 12 w 13"/>
                <a:gd name="T3" fmla="*/ 18 h 55"/>
                <a:gd name="T4" fmla="*/ 12 w 13"/>
                <a:gd name="T5" fmla="*/ 55 h 55"/>
                <a:gd name="T6" fmla="*/ 1 w 13"/>
                <a:gd name="T7" fmla="*/ 55 h 55"/>
                <a:gd name="T8" fmla="*/ 1 w 13"/>
                <a:gd name="T9" fmla="*/ 18 h 55"/>
                <a:gd name="T10" fmla="*/ 6 w 13"/>
                <a:gd name="T11" fmla="*/ 0 h 55"/>
                <a:gd name="T12" fmla="*/ 13 w 13"/>
                <a:gd name="T13" fmla="*/ 7 h 55"/>
                <a:gd name="T14" fmla="*/ 6 w 13"/>
                <a:gd name="T15" fmla="*/ 13 h 55"/>
                <a:gd name="T16" fmla="*/ 0 w 13"/>
                <a:gd name="T17" fmla="*/ 7 h 55"/>
                <a:gd name="T18" fmla="*/ 6 w 13"/>
                <a:gd name="T19"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55">
                  <a:moveTo>
                    <a:pt x="1" y="18"/>
                  </a:moveTo>
                  <a:cubicBezTo>
                    <a:pt x="12" y="18"/>
                    <a:pt x="12" y="18"/>
                    <a:pt x="12" y="18"/>
                  </a:cubicBezTo>
                  <a:cubicBezTo>
                    <a:pt x="12" y="55"/>
                    <a:pt x="12" y="55"/>
                    <a:pt x="12" y="55"/>
                  </a:cubicBezTo>
                  <a:cubicBezTo>
                    <a:pt x="1" y="55"/>
                    <a:pt x="1" y="55"/>
                    <a:pt x="1" y="55"/>
                  </a:cubicBezTo>
                  <a:lnTo>
                    <a:pt x="1" y="18"/>
                  </a:lnTo>
                  <a:close/>
                  <a:moveTo>
                    <a:pt x="6" y="0"/>
                  </a:moveTo>
                  <a:cubicBezTo>
                    <a:pt x="10" y="0"/>
                    <a:pt x="13" y="3"/>
                    <a:pt x="13" y="7"/>
                  </a:cubicBezTo>
                  <a:cubicBezTo>
                    <a:pt x="13" y="10"/>
                    <a:pt x="10" y="13"/>
                    <a:pt x="6" y="13"/>
                  </a:cubicBezTo>
                  <a:cubicBezTo>
                    <a:pt x="3" y="13"/>
                    <a:pt x="0" y="10"/>
                    <a:pt x="0" y="7"/>
                  </a:cubicBezTo>
                  <a:cubicBezTo>
                    <a:pt x="0" y="3"/>
                    <a:pt x="3" y="0"/>
                    <a:pt x="6"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2" name="Freeform 13">
              <a:extLst>
                <a:ext uri="{FF2B5EF4-FFF2-40B4-BE49-F238E27FC236}">
                  <a16:creationId xmlns:a16="http://schemas.microsoft.com/office/drawing/2014/main" id="{A777E47F-2B6C-4377-B467-0650E800FD17}"/>
                </a:ext>
              </a:extLst>
            </p:cNvPr>
            <p:cNvSpPr>
              <a:spLocks/>
            </p:cNvSpPr>
            <p:nvPr/>
          </p:nvSpPr>
          <p:spPr bwMode="auto">
            <a:xfrm>
              <a:off x="4080" y="2133"/>
              <a:ext cx="84" cy="94"/>
            </a:xfrm>
            <a:custGeom>
              <a:avLst/>
              <a:gdLst>
                <a:gd name="T0" fmla="*/ 0 w 35"/>
                <a:gd name="T1" fmla="*/ 1 h 38"/>
                <a:gd name="T2" fmla="*/ 11 w 35"/>
                <a:gd name="T3" fmla="*/ 1 h 38"/>
                <a:gd name="T4" fmla="*/ 11 w 35"/>
                <a:gd name="T5" fmla="*/ 6 h 38"/>
                <a:gd name="T6" fmla="*/ 11 w 35"/>
                <a:gd name="T7" fmla="*/ 6 h 38"/>
                <a:gd name="T8" fmla="*/ 22 w 35"/>
                <a:gd name="T9" fmla="*/ 0 h 38"/>
                <a:gd name="T10" fmla="*/ 35 w 35"/>
                <a:gd name="T11" fmla="*/ 18 h 38"/>
                <a:gd name="T12" fmla="*/ 35 w 35"/>
                <a:gd name="T13" fmla="*/ 38 h 38"/>
                <a:gd name="T14" fmla="*/ 24 w 35"/>
                <a:gd name="T15" fmla="*/ 38 h 38"/>
                <a:gd name="T16" fmla="*/ 24 w 35"/>
                <a:gd name="T17" fmla="*/ 20 h 38"/>
                <a:gd name="T18" fmla="*/ 18 w 35"/>
                <a:gd name="T19" fmla="*/ 10 h 38"/>
                <a:gd name="T20" fmla="*/ 11 w 35"/>
                <a:gd name="T21" fmla="*/ 20 h 38"/>
                <a:gd name="T22" fmla="*/ 11 w 35"/>
                <a:gd name="T23" fmla="*/ 38 h 38"/>
                <a:gd name="T24" fmla="*/ 0 w 35"/>
                <a:gd name="T25" fmla="*/ 38 h 38"/>
                <a:gd name="T26" fmla="*/ 0 w 35"/>
                <a:gd name="T27" fmla="*/ 1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 h="38">
                  <a:moveTo>
                    <a:pt x="0" y="1"/>
                  </a:moveTo>
                  <a:cubicBezTo>
                    <a:pt x="11" y="1"/>
                    <a:pt x="11" y="1"/>
                    <a:pt x="11" y="1"/>
                  </a:cubicBezTo>
                  <a:cubicBezTo>
                    <a:pt x="11" y="6"/>
                    <a:pt x="11" y="6"/>
                    <a:pt x="11" y="6"/>
                  </a:cubicBezTo>
                  <a:cubicBezTo>
                    <a:pt x="11" y="6"/>
                    <a:pt x="11" y="6"/>
                    <a:pt x="11" y="6"/>
                  </a:cubicBezTo>
                  <a:cubicBezTo>
                    <a:pt x="13" y="3"/>
                    <a:pt x="16" y="0"/>
                    <a:pt x="22" y="0"/>
                  </a:cubicBezTo>
                  <a:cubicBezTo>
                    <a:pt x="33" y="0"/>
                    <a:pt x="35" y="8"/>
                    <a:pt x="35" y="18"/>
                  </a:cubicBezTo>
                  <a:cubicBezTo>
                    <a:pt x="35" y="38"/>
                    <a:pt x="35" y="38"/>
                    <a:pt x="35" y="38"/>
                  </a:cubicBezTo>
                  <a:cubicBezTo>
                    <a:pt x="24" y="38"/>
                    <a:pt x="24" y="38"/>
                    <a:pt x="24" y="38"/>
                  </a:cubicBezTo>
                  <a:cubicBezTo>
                    <a:pt x="24" y="20"/>
                    <a:pt x="24" y="20"/>
                    <a:pt x="24" y="20"/>
                  </a:cubicBezTo>
                  <a:cubicBezTo>
                    <a:pt x="24" y="16"/>
                    <a:pt x="24" y="10"/>
                    <a:pt x="18" y="10"/>
                  </a:cubicBezTo>
                  <a:cubicBezTo>
                    <a:pt x="12" y="10"/>
                    <a:pt x="11" y="15"/>
                    <a:pt x="11" y="20"/>
                  </a:cubicBezTo>
                  <a:cubicBezTo>
                    <a:pt x="11" y="38"/>
                    <a:pt x="11" y="38"/>
                    <a:pt x="11" y="38"/>
                  </a:cubicBezTo>
                  <a:cubicBezTo>
                    <a:pt x="0" y="38"/>
                    <a:pt x="0" y="38"/>
                    <a:pt x="0" y="38"/>
                  </a:cubicBezTo>
                  <a:lnTo>
                    <a:pt x="0"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53" name="Freeform 14">
              <a:extLst>
                <a:ext uri="{FF2B5EF4-FFF2-40B4-BE49-F238E27FC236}">
                  <a16:creationId xmlns:a16="http://schemas.microsoft.com/office/drawing/2014/main" id="{49EFAA3E-E0F3-407E-82BE-1F69CAC3D291}"/>
                </a:ext>
              </a:extLst>
            </p:cNvPr>
            <p:cNvSpPr>
              <a:spLocks/>
            </p:cNvSpPr>
            <p:nvPr/>
          </p:nvSpPr>
          <p:spPr bwMode="auto">
            <a:xfrm>
              <a:off x="4575" y="2074"/>
              <a:ext cx="150" cy="180"/>
            </a:xfrm>
            <a:custGeom>
              <a:avLst/>
              <a:gdLst>
                <a:gd name="T0" fmla="*/ 62 w 63"/>
                <a:gd name="T1" fmla="*/ 30 h 73"/>
                <a:gd name="T2" fmla="*/ 61 w 63"/>
                <a:gd name="T3" fmla="*/ 30 h 73"/>
                <a:gd name="T4" fmla="*/ 44 w 63"/>
                <a:gd name="T5" fmla="*/ 21 h 73"/>
                <a:gd name="T6" fmla="*/ 44 w 63"/>
                <a:gd name="T7" fmla="*/ 51 h 73"/>
                <a:gd name="T8" fmla="*/ 22 w 63"/>
                <a:gd name="T9" fmla="*/ 73 h 73"/>
                <a:gd name="T10" fmla="*/ 0 w 63"/>
                <a:gd name="T11" fmla="*/ 51 h 73"/>
                <a:gd name="T12" fmla="*/ 22 w 63"/>
                <a:gd name="T13" fmla="*/ 29 h 73"/>
                <a:gd name="T14" fmla="*/ 22 w 63"/>
                <a:gd name="T15" fmla="*/ 29 h 73"/>
                <a:gd name="T16" fmla="*/ 23 w 63"/>
                <a:gd name="T17" fmla="*/ 29 h 73"/>
                <a:gd name="T18" fmla="*/ 23 w 63"/>
                <a:gd name="T19" fmla="*/ 40 h 73"/>
                <a:gd name="T20" fmla="*/ 22 w 63"/>
                <a:gd name="T21" fmla="*/ 40 h 73"/>
                <a:gd name="T22" fmla="*/ 11 w 63"/>
                <a:gd name="T23" fmla="*/ 51 h 73"/>
                <a:gd name="T24" fmla="*/ 22 w 63"/>
                <a:gd name="T25" fmla="*/ 63 h 73"/>
                <a:gd name="T26" fmla="*/ 34 w 63"/>
                <a:gd name="T27" fmla="*/ 51 h 73"/>
                <a:gd name="T28" fmla="*/ 34 w 63"/>
                <a:gd name="T29" fmla="*/ 0 h 73"/>
                <a:gd name="T30" fmla="*/ 45 w 63"/>
                <a:gd name="T31" fmla="*/ 0 h 73"/>
                <a:gd name="T32" fmla="*/ 63 w 63"/>
                <a:gd name="T33" fmla="*/ 18 h 73"/>
                <a:gd name="T34" fmla="*/ 63 w 63"/>
                <a:gd name="T35" fmla="*/ 3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3" h="73">
                  <a:moveTo>
                    <a:pt x="62" y="30"/>
                  </a:moveTo>
                  <a:cubicBezTo>
                    <a:pt x="62" y="30"/>
                    <a:pt x="61" y="30"/>
                    <a:pt x="61" y="30"/>
                  </a:cubicBezTo>
                  <a:cubicBezTo>
                    <a:pt x="54" y="30"/>
                    <a:pt x="48" y="27"/>
                    <a:pt x="44" y="21"/>
                  </a:cubicBezTo>
                  <a:cubicBezTo>
                    <a:pt x="44" y="51"/>
                    <a:pt x="44" y="51"/>
                    <a:pt x="44" y="51"/>
                  </a:cubicBezTo>
                  <a:cubicBezTo>
                    <a:pt x="44" y="63"/>
                    <a:pt x="34" y="73"/>
                    <a:pt x="22" y="73"/>
                  </a:cubicBezTo>
                  <a:cubicBezTo>
                    <a:pt x="10" y="73"/>
                    <a:pt x="0" y="63"/>
                    <a:pt x="0" y="51"/>
                  </a:cubicBezTo>
                  <a:cubicBezTo>
                    <a:pt x="0" y="39"/>
                    <a:pt x="10" y="29"/>
                    <a:pt x="22" y="29"/>
                  </a:cubicBezTo>
                  <a:cubicBezTo>
                    <a:pt x="22" y="29"/>
                    <a:pt x="22" y="29"/>
                    <a:pt x="22" y="29"/>
                  </a:cubicBezTo>
                  <a:cubicBezTo>
                    <a:pt x="23" y="29"/>
                    <a:pt x="23" y="29"/>
                    <a:pt x="23" y="29"/>
                  </a:cubicBezTo>
                  <a:cubicBezTo>
                    <a:pt x="23" y="40"/>
                    <a:pt x="23" y="40"/>
                    <a:pt x="23" y="40"/>
                  </a:cubicBezTo>
                  <a:cubicBezTo>
                    <a:pt x="23" y="40"/>
                    <a:pt x="23" y="40"/>
                    <a:pt x="22" y="40"/>
                  </a:cubicBezTo>
                  <a:cubicBezTo>
                    <a:pt x="16" y="40"/>
                    <a:pt x="11" y="45"/>
                    <a:pt x="11" y="51"/>
                  </a:cubicBezTo>
                  <a:cubicBezTo>
                    <a:pt x="11" y="57"/>
                    <a:pt x="16" y="63"/>
                    <a:pt x="22" y="63"/>
                  </a:cubicBezTo>
                  <a:cubicBezTo>
                    <a:pt x="28" y="63"/>
                    <a:pt x="34" y="58"/>
                    <a:pt x="34" y="51"/>
                  </a:cubicBezTo>
                  <a:cubicBezTo>
                    <a:pt x="34" y="0"/>
                    <a:pt x="34" y="0"/>
                    <a:pt x="34" y="0"/>
                  </a:cubicBezTo>
                  <a:cubicBezTo>
                    <a:pt x="45" y="0"/>
                    <a:pt x="45" y="0"/>
                    <a:pt x="45" y="0"/>
                  </a:cubicBezTo>
                  <a:cubicBezTo>
                    <a:pt x="45" y="10"/>
                    <a:pt x="53" y="17"/>
                    <a:pt x="63" y="18"/>
                  </a:cubicBezTo>
                  <a:cubicBezTo>
                    <a:pt x="63" y="30"/>
                    <a:pt x="63" y="30"/>
                    <a:pt x="63" y="3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54" name="Titre 53">
            <a:extLst>
              <a:ext uri="{FF2B5EF4-FFF2-40B4-BE49-F238E27FC236}">
                <a16:creationId xmlns:a16="http://schemas.microsoft.com/office/drawing/2014/main" id="{819C63CE-60E3-48AD-8E94-FD42AE29B20E}"/>
              </a:ext>
            </a:extLst>
          </p:cNvPr>
          <p:cNvSpPr>
            <a:spLocks noGrp="1"/>
          </p:cNvSpPr>
          <p:nvPr>
            <p:ph type="title"/>
          </p:nvPr>
        </p:nvSpPr>
        <p:spPr>
          <a:xfrm>
            <a:off x="838200" y="1868970"/>
            <a:ext cx="10515600" cy="646331"/>
          </a:xfrm>
        </p:spPr>
        <p:txBody>
          <a:bodyPr anchor="t" anchorCtr="0">
            <a:spAutoFit/>
          </a:bodyPr>
          <a:lstStyle>
            <a:lvl1pPr algn="ctr">
              <a:defRPr sz="4000" b="1">
                <a:solidFill>
                  <a:schemeClr val="bg1"/>
                </a:solidFill>
              </a:defRPr>
            </a:lvl1pPr>
          </a:lstStyle>
          <a:p>
            <a:r>
              <a:rPr lang="fr-FR"/>
              <a:t>Modifiez le style du titre</a:t>
            </a:r>
          </a:p>
        </p:txBody>
      </p:sp>
    </p:spTree>
    <p:extLst>
      <p:ext uri="{BB962C8B-B14F-4D97-AF65-F5344CB8AC3E}">
        <p14:creationId xmlns:p14="http://schemas.microsoft.com/office/powerpoint/2010/main" val="396411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 1">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2CF536A-61B8-4848-B434-83C629EDEF07}"/>
              </a:ext>
            </a:extLst>
          </p:cNvPr>
          <p:cNvSpPr/>
          <p:nvPr userDrawn="1"/>
        </p:nvSpPr>
        <p:spPr>
          <a:xfrm>
            <a:off x="0" y="0"/>
            <a:ext cx="12192000" cy="6864350"/>
          </a:xfrm>
          <a:prstGeom prst="rect">
            <a:avLst/>
          </a:prstGeom>
          <a:gradFill flip="none" rotWithShape="1">
            <a:gsLst>
              <a:gs pos="75000">
                <a:srgbClr val="002776"/>
              </a:gs>
              <a:gs pos="25000">
                <a:srgbClr val="D52B1E"/>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orme libre : forme 6">
            <a:extLst>
              <a:ext uri="{FF2B5EF4-FFF2-40B4-BE49-F238E27FC236}">
                <a16:creationId xmlns:a16="http://schemas.microsoft.com/office/drawing/2014/main" id="{8EB5FC19-0A4A-46A3-85AA-982D5D93D578}"/>
              </a:ext>
            </a:extLst>
          </p:cNvPr>
          <p:cNvSpPr/>
          <p:nvPr userDrawn="1"/>
        </p:nvSpPr>
        <p:spPr>
          <a:xfrm>
            <a:off x="-1" y="0"/>
            <a:ext cx="12192000" cy="6858000"/>
          </a:xfrm>
          <a:custGeom>
            <a:avLst/>
            <a:gdLst>
              <a:gd name="connsiteX0" fmla="*/ 255775 w 12192000"/>
              <a:gd name="connsiteY0" fmla="*/ 262171 h 6858000"/>
              <a:gd name="connsiteX1" fmla="*/ 255775 w 12192000"/>
              <a:gd name="connsiteY1" fmla="*/ 6599027 h 6858000"/>
              <a:gd name="connsiteX2" fmla="*/ 11931960 w 12192000"/>
              <a:gd name="connsiteY2" fmla="*/ 6599027 h 6858000"/>
              <a:gd name="connsiteX3" fmla="*/ 11931960 w 12192000"/>
              <a:gd name="connsiteY3" fmla="*/ 262171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255775" y="262171"/>
                </a:moveTo>
                <a:lnTo>
                  <a:pt x="255775" y="6599027"/>
                </a:lnTo>
                <a:lnTo>
                  <a:pt x="11931960" y="6599027"/>
                </a:lnTo>
                <a:lnTo>
                  <a:pt x="11931960" y="262171"/>
                </a:lnTo>
                <a:close/>
                <a:moveTo>
                  <a:pt x="0" y="0"/>
                </a:moveTo>
                <a:lnTo>
                  <a:pt x="12192000" y="0"/>
                </a:lnTo>
                <a:lnTo>
                  <a:pt x="12192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grpSp>
        <p:nvGrpSpPr>
          <p:cNvPr id="9" name="Group 9">
            <a:extLst>
              <a:ext uri="{FF2B5EF4-FFF2-40B4-BE49-F238E27FC236}">
                <a16:creationId xmlns:a16="http://schemas.microsoft.com/office/drawing/2014/main" id="{43661E21-9B03-4DDF-9335-C49DFA9C9964}"/>
              </a:ext>
            </a:extLst>
          </p:cNvPr>
          <p:cNvGrpSpPr>
            <a:grpSpLocks noChangeAspect="1"/>
          </p:cNvGrpSpPr>
          <p:nvPr userDrawn="1"/>
        </p:nvGrpSpPr>
        <p:grpSpPr bwMode="auto">
          <a:xfrm>
            <a:off x="5545856" y="2035234"/>
            <a:ext cx="1101586" cy="2160000"/>
            <a:chOff x="3578" y="2635"/>
            <a:chExt cx="536" cy="1051"/>
          </a:xfrm>
        </p:grpSpPr>
        <p:sp>
          <p:nvSpPr>
            <p:cNvPr id="10" name="Freeform 10">
              <a:extLst>
                <a:ext uri="{FF2B5EF4-FFF2-40B4-BE49-F238E27FC236}">
                  <a16:creationId xmlns:a16="http://schemas.microsoft.com/office/drawing/2014/main" id="{33B2CE70-0A6F-41F9-B00D-681C32945345}"/>
                </a:ext>
              </a:extLst>
            </p:cNvPr>
            <p:cNvSpPr>
              <a:spLocks noEditPoints="1"/>
            </p:cNvSpPr>
            <p:nvPr/>
          </p:nvSpPr>
          <p:spPr bwMode="auto">
            <a:xfrm>
              <a:off x="3578" y="2635"/>
              <a:ext cx="536" cy="787"/>
            </a:xfrm>
            <a:custGeom>
              <a:avLst/>
              <a:gdLst>
                <a:gd name="T0" fmla="*/ 690 w 951"/>
                <a:gd name="T1" fmla="*/ 690 h 1398"/>
                <a:gd name="T2" fmla="*/ 491 w 951"/>
                <a:gd name="T3" fmla="*/ 136 h 1398"/>
                <a:gd name="T4" fmla="*/ 490 w 951"/>
                <a:gd name="T5" fmla="*/ 136 h 1398"/>
                <a:gd name="T6" fmla="*/ 230 w 951"/>
                <a:gd name="T7" fmla="*/ 230 h 1398"/>
                <a:gd name="T8" fmla="*/ 230 w 951"/>
                <a:gd name="T9" fmla="*/ 690 h 1398"/>
                <a:gd name="T10" fmla="*/ 632 w 951"/>
                <a:gd name="T11" fmla="*/ 632 h 1398"/>
                <a:gd name="T12" fmla="*/ 580 w 951"/>
                <a:gd name="T13" fmla="*/ 576 h 1398"/>
                <a:gd name="T14" fmla="*/ 632 w 951"/>
                <a:gd name="T15" fmla="*/ 632 h 1398"/>
                <a:gd name="T16" fmla="*/ 522 w 951"/>
                <a:gd name="T17" fmla="*/ 518 h 1398"/>
                <a:gd name="T18" fmla="*/ 320 w 951"/>
                <a:gd name="T19" fmla="*/ 658 h 1398"/>
                <a:gd name="T20" fmla="*/ 701 w 951"/>
                <a:gd name="T21" fmla="*/ 426 h 1398"/>
                <a:gd name="T22" fmla="*/ 402 w 951"/>
                <a:gd name="T23" fmla="*/ 224 h 1398"/>
                <a:gd name="T24" fmla="*/ 224 w 951"/>
                <a:gd name="T25" fmla="*/ 402 h 1398"/>
                <a:gd name="T26" fmla="*/ 397 w 951"/>
                <a:gd name="T27" fmla="*/ 397 h 1398"/>
                <a:gd name="T28" fmla="*/ 600 w 951"/>
                <a:gd name="T29" fmla="*/ 261 h 1398"/>
                <a:gd name="T30" fmla="*/ 219 w 951"/>
                <a:gd name="T31" fmla="*/ 488 h 1398"/>
                <a:gd name="T32" fmla="*/ 937 w 951"/>
                <a:gd name="T33" fmla="*/ 1215 h 1398"/>
                <a:gd name="T34" fmla="*/ 906 w 951"/>
                <a:gd name="T35" fmla="*/ 1040 h 1398"/>
                <a:gd name="T36" fmla="*/ 887 w 951"/>
                <a:gd name="T37" fmla="*/ 1021 h 1398"/>
                <a:gd name="T38" fmla="*/ 704 w 951"/>
                <a:gd name="T39" fmla="*/ 1031 h 1398"/>
                <a:gd name="T40" fmla="*/ 815 w 951"/>
                <a:gd name="T41" fmla="*/ 1398 h 1398"/>
                <a:gd name="T42" fmla="*/ 922 w 951"/>
                <a:gd name="T43" fmla="*/ 1375 h 1398"/>
                <a:gd name="T44" fmla="*/ 937 w 951"/>
                <a:gd name="T45" fmla="*/ 1215 h 1398"/>
                <a:gd name="T46" fmla="*/ 843 w 951"/>
                <a:gd name="T47" fmla="*/ 1084 h 1398"/>
                <a:gd name="T48" fmla="*/ 807 w 951"/>
                <a:gd name="T49" fmla="*/ 1160 h 1398"/>
                <a:gd name="T50" fmla="*/ 779 w 951"/>
                <a:gd name="T51" fmla="*/ 1081 h 1398"/>
                <a:gd name="T52" fmla="*/ 779 w 951"/>
                <a:gd name="T53" fmla="*/ 1318 h 1398"/>
                <a:gd name="T54" fmla="*/ 814 w 951"/>
                <a:gd name="T55" fmla="*/ 1227 h 1398"/>
                <a:gd name="T56" fmla="*/ 865 w 951"/>
                <a:gd name="T57" fmla="*/ 1318 h 1398"/>
                <a:gd name="T58" fmla="*/ 632 w 951"/>
                <a:gd name="T59" fmla="*/ 1040 h 1398"/>
                <a:gd name="T60" fmla="*/ 613 w 951"/>
                <a:gd name="T61" fmla="*/ 1021 h 1398"/>
                <a:gd name="T62" fmla="*/ 430 w 951"/>
                <a:gd name="T63" fmla="*/ 1031 h 1398"/>
                <a:gd name="T64" fmla="*/ 541 w 951"/>
                <a:gd name="T65" fmla="*/ 1398 h 1398"/>
                <a:gd name="T66" fmla="*/ 648 w 951"/>
                <a:gd name="T67" fmla="*/ 1375 h 1398"/>
                <a:gd name="T68" fmla="*/ 662 w 951"/>
                <a:gd name="T69" fmla="*/ 1215 h 1398"/>
                <a:gd name="T70" fmla="*/ 505 w 951"/>
                <a:gd name="T71" fmla="*/ 1081 h 1398"/>
                <a:gd name="T72" fmla="*/ 569 w 951"/>
                <a:gd name="T73" fmla="*/ 1154 h 1398"/>
                <a:gd name="T74" fmla="*/ 505 w 951"/>
                <a:gd name="T75" fmla="*/ 1160 h 1398"/>
                <a:gd name="T76" fmla="*/ 591 w 951"/>
                <a:gd name="T77" fmla="*/ 1318 h 1398"/>
                <a:gd name="T78" fmla="*/ 505 w 951"/>
                <a:gd name="T79" fmla="*/ 1229 h 1398"/>
                <a:gd name="T80" fmla="*/ 590 w 951"/>
                <a:gd name="T81" fmla="*/ 1232 h 1398"/>
                <a:gd name="T82" fmla="*/ 239 w 951"/>
                <a:gd name="T83" fmla="*/ 1025 h 1398"/>
                <a:gd name="T84" fmla="*/ 216 w 951"/>
                <a:gd name="T85" fmla="*/ 1398 h 1398"/>
                <a:gd name="T86" fmla="*/ 290 w 951"/>
                <a:gd name="T87" fmla="*/ 1242 h 1398"/>
                <a:gd name="T88" fmla="*/ 384 w 951"/>
                <a:gd name="T89" fmla="*/ 1168 h 1398"/>
                <a:gd name="T90" fmla="*/ 290 w 951"/>
                <a:gd name="T91" fmla="*/ 1086 h 1398"/>
                <a:gd name="T92" fmla="*/ 384 w 951"/>
                <a:gd name="T93" fmla="*/ 1016 h 1398"/>
                <a:gd name="T94" fmla="*/ 24 w 951"/>
                <a:gd name="T95" fmla="*/ 1025 h 1398"/>
                <a:gd name="T96" fmla="*/ 1 w 951"/>
                <a:gd name="T97" fmla="*/ 1398 h 1398"/>
                <a:gd name="T98" fmla="*/ 75 w 951"/>
                <a:gd name="T99" fmla="*/ 1242 h 1398"/>
                <a:gd name="T100" fmla="*/ 169 w 951"/>
                <a:gd name="T101" fmla="*/ 1168 h 1398"/>
                <a:gd name="T102" fmla="*/ 75 w 951"/>
                <a:gd name="T103" fmla="*/ 1086 h 1398"/>
                <a:gd name="T104" fmla="*/ 169 w 951"/>
                <a:gd name="T105" fmla="*/ 1016 h 1398"/>
                <a:gd name="T106" fmla="*/ 460 w 951"/>
                <a:gd name="T107" fmla="*/ 920 h 1398"/>
                <a:gd name="T108" fmla="*/ 920 w 951"/>
                <a:gd name="T109" fmla="*/ 460 h 1398"/>
                <a:gd name="T110" fmla="*/ 460 w 951"/>
                <a:gd name="T111" fmla="*/ 0 h 1398"/>
                <a:gd name="T112" fmla="*/ 0 w 951"/>
                <a:gd name="T113" fmla="*/ 460 h 1398"/>
                <a:gd name="T114" fmla="*/ 460 w 951"/>
                <a:gd name="T115" fmla="*/ 920 h 1398"/>
                <a:gd name="T116" fmla="*/ 460 w 951"/>
                <a:gd name="T117" fmla="*/ 82 h 1398"/>
                <a:gd name="T118" fmla="*/ 838 w 951"/>
                <a:gd name="T119" fmla="*/ 460 h 1398"/>
                <a:gd name="T120" fmla="*/ 460 w 951"/>
                <a:gd name="T121" fmla="*/ 837 h 1398"/>
                <a:gd name="T122" fmla="*/ 82 w 951"/>
                <a:gd name="T123" fmla="*/ 460 h 1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51" h="1398">
                  <a:moveTo>
                    <a:pt x="460" y="786"/>
                  </a:moveTo>
                  <a:cubicBezTo>
                    <a:pt x="547" y="786"/>
                    <a:pt x="629" y="752"/>
                    <a:pt x="690" y="690"/>
                  </a:cubicBezTo>
                  <a:cubicBezTo>
                    <a:pt x="817" y="563"/>
                    <a:pt x="817" y="357"/>
                    <a:pt x="690" y="230"/>
                  </a:cubicBezTo>
                  <a:cubicBezTo>
                    <a:pt x="636" y="175"/>
                    <a:pt x="566" y="143"/>
                    <a:pt x="491" y="136"/>
                  </a:cubicBezTo>
                  <a:cubicBezTo>
                    <a:pt x="491" y="136"/>
                    <a:pt x="491" y="136"/>
                    <a:pt x="491" y="136"/>
                  </a:cubicBezTo>
                  <a:cubicBezTo>
                    <a:pt x="490" y="136"/>
                    <a:pt x="490" y="136"/>
                    <a:pt x="490" y="136"/>
                  </a:cubicBezTo>
                  <a:cubicBezTo>
                    <a:pt x="480" y="135"/>
                    <a:pt x="470" y="134"/>
                    <a:pt x="460" y="134"/>
                  </a:cubicBezTo>
                  <a:cubicBezTo>
                    <a:pt x="373" y="134"/>
                    <a:pt x="291" y="168"/>
                    <a:pt x="230" y="230"/>
                  </a:cubicBezTo>
                  <a:cubicBezTo>
                    <a:pt x="168" y="291"/>
                    <a:pt x="134" y="373"/>
                    <a:pt x="134" y="460"/>
                  </a:cubicBezTo>
                  <a:cubicBezTo>
                    <a:pt x="134" y="547"/>
                    <a:pt x="168" y="629"/>
                    <a:pt x="230" y="690"/>
                  </a:cubicBezTo>
                  <a:cubicBezTo>
                    <a:pt x="291" y="752"/>
                    <a:pt x="373" y="786"/>
                    <a:pt x="460" y="786"/>
                  </a:cubicBezTo>
                  <a:close/>
                  <a:moveTo>
                    <a:pt x="632" y="632"/>
                  </a:moveTo>
                  <a:cubicBezTo>
                    <a:pt x="599" y="665"/>
                    <a:pt x="559" y="687"/>
                    <a:pt x="515" y="697"/>
                  </a:cubicBezTo>
                  <a:cubicBezTo>
                    <a:pt x="524" y="652"/>
                    <a:pt x="547" y="610"/>
                    <a:pt x="580" y="576"/>
                  </a:cubicBezTo>
                  <a:cubicBezTo>
                    <a:pt x="613" y="544"/>
                    <a:pt x="654" y="521"/>
                    <a:pt x="697" y="511"/>
                  </a:cubicBezTo>
                  <a:cubicBezTo>
                    <a:pt x="688" y="555"/>
                    <a:pt x="666" y="598"/>
                    <a:pt x="632" y="632"/>
                  </a:cubicBezTo>
                  <a:close/>
                  <a:moveTo>
                    <a:pt x="701" y="426"/>
                  </a:moveTo>
                  <a:cubicBezTo>
                    <a:pt x="633" y="437"/>
                    <a:pt x="571" y="469"/>
                    <a:pt x="522" y="518"/>
                  </a:cubicBezTo>
                  <a:cubicBezTo>
                    <a:pt x="472" y="568"/>
                    <a:pt x="440" y="632"/>
                    <a:pt x="430" y="701"/>
                  </a:cubicBezTo>
                  <a:cubicBezTo>
                    <a:pt x="390" y="696"/>
                    <a:pt x="352" y="682"/>
                    <a:pt x="320" y="658"/>
                  </a:cubicBezTo>
                  <a:cubicBezTo>
                    <a:pt x="659" y="320"/>
                    <a:pt x="659" y="320"/>
                    <a:pt x="659" y="320"/>
                  </a:cubicBezTo>
                  <a:cubicBezTo>
                    <a:pt x="681" y="352"/>
                    <a:pt x="695" y="389"/>
                    <a:pt x="701" y="426"/>
                  </a:cubicBezTo>
                  <a:close/>
                  <a:moveTo>
                    <a:pt x="288" y="288"/>
                  </a:moveTo>
                  <a:cubicBezTo>
                    <a:pt x="320" y="256"/>
                    <a:pt x="360" y="234"/>
                    <a:pt x="402" y="224"/>
                  </a:cubicBezTo>
                  <a:cubicBezTo>
                    <a:pt x="392" y="267"/>
                    <a:pt x="370" y="306"/>
                    <a:pt x="338" y="338"/>
                  </a:cubicBezTo>
                  <a:cubicBezTo>
                    <a:pt x="306" y="370"/>
                    <a:pt x="267" y="392"/>
                    <a:pt x="224" y="402"/>
                  </a:cubicBezTo>
                  <a:cubicBezTo>
                    <a:pt x="234" y="359"/>
                    <a:pt x="256" y="320"/>
                    <a:pt x="288" y="288"/>
                  </a:cubicBezTo>
                  <a:close/>
                  <a:moveTo>
                    <a:pt x="397" y="397"/>
                  </a:moveTo>
                  <a:cubicBezTo>
                    <a:pt x="446" y="348"/>
                    <a:pt x="477" y="285"/>
                    <a:pt x="488" y="219"/>
                  </a:cubicBezTo>
                  <a:cubicBezTo>
                    <a:pt x="529" y="223"/>
                    <a:pt x="567" y="238"/>
                    <a:pt x="600" y="261"/>
                  </a:cubicBezTo>
                  <a:cubicBezTo>
                    <a:pt x="261" y="600"/>
                    <a:pt x="261" y="600"/>
                    <a:pt x="261" y="600"/>
                  </a:cubicBezTo>
                  <a:cubicBezTo>
                    <a:pt x="238" y="567"/>
                    <a:pt x="223" y="528"/>
                    <a:pt x="219" y="488"/>
                  </a:cubicBezTo>
                  <a:cubicBezTo>
                    <a:pt x="285" y="477"/>
                    <a:pt x="348" y="445"/>
                    <a:pt x="397" y="397"/>
                  </a:cubicBezTo>
                  <a:close/>
                  <a:moveTo>
                    <a:pt x="937" y="1215"/>
                  </a:moveTo>
                  <a:cubicBezTo>
                    <a:pt x="931" y="1198"/>
                    <a:pt x="919" y="1187"/>
                    <a:pt x="911" y="1175"/>
                  </a:cubicBezTo>
                  <a:cubicBezTo>
                    <a:pt x="924" y="1145"/>
                    <a:pt x="930" y="1093"/>
                    <a:pt x="906" y="1040"/>
                  </a:cubicBezTo>
                  <a:cubicBezTo>
                    <a:pt x="900" y="1027"/>
                    <a:pt x="900" y="1027"/>
                    <a:pt x="900" y="1027"/>
                  </a:cubicBezTo>
                  <a:cubicBezTo>
                    <a:pt x="887" y="1021"/>
                    <a:pt x="887" y="1021"/>
                    <a:pt x="887" y="1021"/>
                  </a:cubicBezTo>
                  <a:cubicBezTo>
                    <a:pt x="834" y="998"/>
                    <a:pt x="779" y="998"/>
                    <a:pt x="727" y="1021"/>
                  </a:cubicBezTo>
                  <a:cubicBezTo>
                    <a:pt x="704" y="1031"/>
                    <a:pt x="704" y="1031"/>
                    <a:pt x="704" y="1031"/>
                  </a:cubicBezTo>
                  <a:cubicBezTo>
                    <a:pt x="704" y="1371"/>
                    <a:pt x="704" y="1371"/>
                    <a:pt x="704" y="1371"/>
                  </a:cubicBezTo>
                  <a:cubicBezTo>
                    <a:pt x="740" y="1390"/>
                    <a:pt x="788" y="1398"/>
                    <a:pt x="815" y="1398"/>
                  </a:cubicBezTo>
                  <a:cubicBezTo>
                    <a:pt x="842" y="1398"/>
                    <a:pt x="882" y="1392"/>
                    <a:pt x="909" y="1381"/>
                  </a:cubicBezTo>
                  <a:cubicBezTo>
                    <a:pt x="922" y="1375"/>
                    <a:pt x="922" y="1375"/>
                    <a:pt x="922" y="1375"/>
                  </a:cubicBezTo>
                  <a:cubicBezTo>
                    <a:pt x="928" y="1361"/>
                    <a:pt x="928" y="1361"/>
                    <a:pt x="928" y="1361"/>
                  </a:cubicBezTo>
                  <a:cubicBezTo>
                    <a:pt x="951" y="1309"/>
                    <a:pt x="950" y="1255"/>
                    <a:pt x="937" y="1215"/>
                  </a:cubicBezTo>
                  <a:close/>
                  <a:moveTo>
                    <a:pt x="779" y="1081"/>
                  </a:moveTo>
                  <a:cubicBezTo>
                    <a:pt x="800" y="1076"/>
                    <a:pt x="822" y="1077"/>
                    <a:pt x="843" y="1084"/>
                  </a:cubicBezTo>
                  <a:cubicBezTo>
                    <a:pt x="851" y="1108"/>
                    <a:pt x="851" y="1129"/>
                    <a:pt x="843" y="1154"/>
                  </a:cubicBezTo>
                  <a:cubicBezTo>
                    <a:pt x="831" y="1158"/>
                    <a:pt x="819" y="1159"/>
                    <a:pt x="807" y="1160"/>
                  </a:cubicBezTo>
                  <a:cubicBezTo>
                    <a:pt x="798" y="1161"/>
                    <a:pt x="789" y="1160"/>
                    <a:pt x="779" y="1160"/>
                  </a:cubicBezTo>
                  <a:lnTo>
                    <a:pt x="779" y="1081"/>
                  </a:lnTo>
                  <a:close/>
                  <a:moveTo>
                    <a:pt x="865" y="1318"/>
                  </a:moveTo>
                  <a:cubicBezTo>
                    <a:pt x="843" y="1325"/>
                    <a:pt x="807" y="1326"/>
                    <a:pt x="779" y="1318"/>
                  </a:cubicBezTo>
                  <a:cubicBezTo>
                    <a:pt x="779" y="1229"/>
                    <a:pt x="779" y="1229"/>
                    <a:pt x="779" y="1229"/>
                  </a:cubicBezTo>
                  <a:cubicBezTo>
                    <a:pt x="790" y="1228"/>
                    <a:pt x="808" y="1227"/>
                    <a:pt x="814" y="1227"/>
                  </a:cubicBezTo>
                  <a:cubicBezTo>
                    <a:pt x="836" y="1226"/>
                    <a:pt x="853" y="1229"/>
                    <a:pt x="865" y="1232"/>
                  </a:cubicBezTo>
                  <a:cubicBezTo>
                    <a:pt x="878" y="1258"/>
                    <a:pt x="874" y="1303"/>
                    <a:pt x="865" y="1318"/>
                  </a:cubicBezTo>
                  <a:close/>
                  <a:moveTo>
                    <a:pt x="637" y="1175"/>
                  </a:moveTo>
                  <a:cubicBezTo>
                    <a:pt x="650" y="1145"/>
                    <a:pt x="655" y="1093"/>
                    <a:pt x="632" y="1040"/>
                  </a:cubicBezTo>
                  <a:cubicBezTo>
                    <a:pt x="626" y="1027"/>
                    <a:pt x="626" y="1027"/>
                    <a:pt x="626" y="1027"/>
                  </a:cubicBezTo>
                  <a:cubicBezTo>
                    <a:pt x="613" y="1021"/>
                    <a:pt x="613" y="1021"/>
                    <a:pt x="613" y="1021"/>
                  </a:cubicBezTo>
                  <a:cubicBezTo>
                    <a:pt x="560" y="998"/>
                    <a:pt x="505" y="998"/>
                    <a:pt x="452" y="1021"/>
                  </a:cubicBezTo>
                  <a:cubicBezTo>
                    <a:pt x="430" y="1031"/>
                    <a:pt x="430" y="1031"/>
                    <a:pt x="430" y="1031"/>
                  </a:cubicBezTo>
                  <a:cubicBezTo>
                    <a:pt x="430" y="1371"/>
                    <a:pt x="430" y="1371"/>
                    <a:pt x="430" y="1371"/>
                  </a:cubicBezTo>
                  <a:cubicBezTo>
                    <a:pt x="466" y="1390"/>
                    <a:pt x="514" y="1398"/>
                    <a:pt x="541" y="1398"/>
                  </a:cubicBezTo>
                  <a:cubicBezTo>
                    <a:pt x="568" y="1398"/>
                    <a:pt x="608" y="1392"/>
                    <a:pt x="635" y="1381"/>
                  </a:cubicBezTo>
                  <a:cubicBezTo>
                    <a:pt x="648" y="1375"/>
                    <a:pt x="648" y="1375"/>
                    <a:pt x="648" y="1375"/>
                  </a:cubicBezTo>
                  <a:cubicBezTo>
                    <a:pt x="654" y="1361"/>
                    <a:pt x="654" y="1361"/>
                    <a:pt x="654" y="1361"/>
                  </a:cubicBezTo>
                  <a:cubicBezTo>
                    <a:pt x="677" y="1309"/>
                    <a:pt x="675" y="1255"/>
                    <a:pt x="662" y="1215"/>
                  </a:cubicBezTo>
                  <a:cubicBezTo>
                    <a:pt x="656" y="1195"/>
                    <a:pt x="644" y="1187"/>
                    <a:pt x="637" y="1175"/>
                  </a:cubicBezTo>
                  <a:close/>
                  <a:moveTo>
                    <a:pt x="505" y="1081"/>
                  </a:moveTo>
                  <a:cubicBezTo>
                    <a:pt x="526" y="1076"/>
                    <a:pt x="547" y="1077"/>
                    <a:pt x="569" y="1084"/>
                  </a:cubicBezTo>
                  <a:cubicBezTo>
                    <a:pt x="577" y="1108"/>
                    <a:pt x="577" y="1129"/>
                    <a:pt x="569" y="1154"/>
                  </a:cubicBezTo>
                  <a:cubicBezTo>
                    <a:pt x="557" y="1158"/>
                    <a:pt x="545" y="1159"/>
                    <a:pt x="533" y="1160"/>
                  </a:cubicBezTo>
                  <a:cubicBezTo>
                    <a:pt x="524" y="1161"/>
                    <a:pt x="515" y="1160"/>
                    <a:pt x="505" y="1160"/>
                  </a:cubicBezTo>
                  <a:lnTo>
                    <a:pt x="505" y="1081"/>
                  </a:lnTo>
                  <a:close/>
                  <a:moveTo>
                    <a:pt x="591" y="1318"/>
                  </a:moveTo>
                  <a:cubicBezTo>
                    <a:pt x="569" y="1325"/>
                    <a:pt x="533" y="1326"/>
                    <a:pt x="505" y="1318"/>
                  </a:cubicBezTo>
                  <a:cubicBezTo>
                    <a:pt x="505" y="1229"/>
                    <a:pt x="505" y="1229"/>
                    <a:pt x="505" y="1229"/>
                  </a:cubicBezTo>
                  <a:cubicBezTo>
                    <a:pt x="516" y="1228"/>
                    <a:pt x="533" y="1227"/>
                    <a:pt x="539" y="1227"/>
                  </a:cubicBezTo>
                  <a:cubicBezTo>
                    <a:pt x="561" y="1226"/>
                    <a:pt x="579" y="1229"/>
                    <a:pt x="590" y="1232"/>
                  </a:cubicBezTo>
                  <a:cubicBezTo>
                    <a:pt x="607" y="1256"/>
                    <a:pt x="599" y="1308"/>
                    <a:pt x="591" y="1318"/>
                  </a:cubicBezTo>
                  <a:close/>
                  <a:moveTo>
                    <a:pt x="239" y="1025"/>
                  </a:moveTo>
                  <a:cubicBezTo>
                    <a:pt x="216" y="1034"/>
                    <a:pt x="216" y="1034"/>
                    <a:pt x="216" y="1034"/>
                  </a:cubicBezTo>
                  <a:cubicBezTo>
                    <a:pt x="216" y="1398"/>
                    <a:pt x="216" y="1398"/>
                    <a:pt x="216" y="1398"/>
                  </a:cubicBezTo>
                  <a:cubicBezTo>
                    <a:pt x="290" y="1398"/>
                    <a:pt x="290" y="1398"/>
                    <a:pt x="290" y="1398"/>
                  </a:cubicBezTo>
                  <a:cubicBezTo>
                    <a:pt x="290" y="1242"/>
                    <a:pt x="290" y="1242"/>
                    <a:pt x="290" y="1242"/>
                  </a:cubicBezTo>
                  <a:cubicBezTo>
                    <a:pt x="321" y="1242"/>
                    <a:pt x="364" y="1242"/>
                    <a:pt x="384" y="1242"/>
                  </a:cubicBezTo>
                  <a:cubicBezTo>
                    <a:pt x="384" y="1168"/>
                    <a:pt x="384" y="1168"/>
                    <a:pt x="384" y="1168"/>
                  </a:cubicBezTo>
                  <a:cubicBezTo>
                    <a:pt x="364" y="1168"/>
                    <a:pt x="321" y="1168"/>
                    <a:pt x="290" y="1168"/>
                  </a:cubicBezTo>
                  <a:cubicBezTo>
                    <a:pt x="290" y="1086"/>
                    <a:pt x="290" y="1086"/>
                    <a:pt x="290" y="1086"/>
                  </a:cubicBezTo>
                  <a:cubicBezTo>
                    <a:pt x="321" y="1079"/>
                    <a:pt x="352" y="1081"/>
                    <a:pt x="384" y="1094"/>
                  </a:cubicBezTo>
                  <a:cubicBezTo>
                    <a:pt x="384" y="1016"/>
                    <a:pt x="384" y="1016"/>
                    <a:pt x="384" y="1016"/>
                  </a:cubicBezTo>
                  <a:cubicBezTo>
                    <a:pt x="336" y="1003"/>
                    <a:pt x="287" y="1006"/>
                    <a:pt x="239" y="1025"/>
                  </a:cubicBezTo>
                  <a:close/>
                  <a:moveTo>
                    <a:pt x="24" y="1025"/>
                  </a:moveTo>
                  <a:cubicBezTo>
                    <a:pt x="1" y="1034"/>
                    <a:pt x="1" y="1034"/>
                    <a:pt x="1" y="1034"/>
                  </a:cubicBezTo>
                  <a:cubicBezTo>
                    <a:pt x="1" y="1398"/>
                    <a:pt x="1" y="1398"/>
                    <a:pt x="1" y="1398"/>
                  </a:cubicBezTo>
                  <a:cubicBezTo>
                    <a:pt x="75" y="1398"/>
                    <a:pt x="75" y="1398"/>
                    <a:pt x="75" y="1398"/>
                  </a:cubicBezTo>
                  <a:cubicBezTo>
                    <a:pt x="75" y="1242"/>
                    <a:pt x="75" y="1242"/>
                    <a:pt x="75" y="1242"/>
                  </a:cubicBezTo>
                  <a:cubicBezTo>
                    <a:pt x="106" y="1242"/>
                    <a:pt x="148" y="1242"/>
                    <a:pt x="169" y="1242"/>
                  </a:cubicBezTo>
                  <a:cubicBezTo>
                    <a:pt x="169" y="1168"/>
                    <a:pt x="169" y="1168"/>
                    <a:pt x="169" y="1168"/>
                  </a:cubicBezTo>
                  <a:cubicBezTo>
                    <a:pt x="149" y="1168"/>
                    <a:pt x="106" y="1168"/>
                    <a:pt x="75" y="1168"/>
                  </a:cubicBezTo>
                  <a:cubicBezTo>
                    <a:pt x="75" y="1086"/>
                    <a:pt x="75" y="1086"/>
                    <a:pt x="75" y="1086"/>
                  </a:cubicBezTo>
                  <a:cubicBezTo>
                    <a:pt x="106" y="1079"/>
                    <a:pt x="137" y="1081"/>
                    <a:pt x="169" y="1094"/>
                  </a:cubicBezTo>
                  <a:cubicBezTo>
                    <a:pt x="169" y="1016"/>
                    <a:pt x="169" y="1016"/>
                    <a:pt x="169" y="1016"/>
                  </a:cubicBezTo>
                  <a:cubicBezTo>
                    <a:pt x="121" y="1003"/>
                    <a:pt x="72" y="1006"/>
                    <a:pt x="24" y="1025"/>
                  </a:cubicBezTo>
                  <a:close/>
                  <a:moveTo>
                    <a:pt x="460" y="920"/>
                  </a:moveTo>
                  <a:cubicBezTo>
                    <a:pt x="583" y="920"/>
                    <a:pt x="699" y="872"/>
                    <a:pt x="785" y="785"/>
                  </a:cubicBezTo>
                  <a:cubicBezTo>
                    <a:pt x="872" y="698"/>
                    <a:pt x="920" y="583"/>
                    <a:pt x="920" y="460"/>
                  </a:cubicBezTo>
                  <a:cubicBezTo>
                    <a:pt x="920" y="337"/>
                    <a:pt x="872" y="221"/>
                    <a:pt x="785" y="134"/>
                  </a:cubicBezTo>
                  <a:cubicBezTo>
                    <a:pt x="699" y="48"/>
                    <a:pt x="583" y="0"/>
                    <a:pt x="460" y="0"/>
                  </a:cubicBezTo>
                  <a:cubicBezTo>
                    <a:pt x="337" y="0"/>
                    <a:pt x="221" y="48"/>
                    <a:pt x="134" y="134"/>
                  </a:cubicBezTo>
                  <a:cubicBezTo>
                    <a:pt x="48" y="221"/>
                    <a:pt x="0" y="337"/>
                    <a:pt x="0" y="460"/>
                  </a:cubicBezTo>
                  <a:cubicBezTo>
                    <a:pt x="0" y="583"/>
                    <a:pt x="48" y="698"/>
                    <a:pt x="134" y="785"/>
                  </a:cubicBezTo>
                  <a:cubicBezTo>
                    <a:pt x="221" y="872"/>
                    <a:pt x="337" y="920"/>
                    <a:pt x="460" y="920"/>
                  </a:cubicBezTo>
                  <a:close/>
                  <a:moveTo>
                    <a:pt x="193" y="193"/>
                  </a:moveTo>
                  <a:cubicBezTo>
                    <a:pt x="264" y="122"/>
                    <a:pt x="359" y="82"/>
                    <a:pt x="460" y="82"/>
                  </a:cubicBezTo>
                  <a:cubicBezTo>
                    <a:pt x="561" y="82"/>
                    <a:pt x="656" y="122"/>
                    <a:pt x="727" y="193"/>
                  </a:cubicBezTo>
                  <a:cubicBezTo>
                    <a:pt x="798" y="264"/>
                    <a:pt x="838" y="359"/>
                    <a:pt x="838" y="460"/>
                  </a:cubicBezTo>
                  <a:cubicBezTo>
                    <a:pt x="838" y="561"/>
                    <a:pt x="798" y="656"/>
                    <a:pt x="727" y="727"/>
                  </a:cubicBezTo>
                  <a:cubicBezTo>
                    <a:pt x="656" y="798"/>
                    <a:pt x="561" y="837"/>
                    <a:pt x="460" y="837"/>
                  </a:cubicBezTo>
                  <a:cubicBezTo>
                    <a:pt x="359" y="837"/>
                    <a:pt x="264" y="798"/>
                    <a:pt x="193" y="727"/>
                  </a:cubicBezTo>
                  <a:cubicBezTo>
                    <a:pt x="122" y="656"/>
                    <a:pt x="82" y="561"/>
                    <a:pt x="82" y="460"/>
                  </a:cubicBezTo>
                  <a:cubicBezTo>
                    <a:pt x="82" y="359"/>
                    <a:pt x="122" y="264"/>
                    <a:pt x="193" y="19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1" name="Freeform 11">
              <a:extLst>
                <a:ext uri="{FF2B5EF4-FFF2-40B4-BE49-F238E27FC236}">
                  <a16:creationId xmlns:a16="http://schemas.microsoft.com/office/drawing/2014/main" id="{7DD01082-8DF4-4179-B217-C4A44E0C4D1A}"/>
                </a:ext>
              </a:extLst>
            </p:cNvPr>
            <p:cNvSpPr>
              <a:spLocks/>
            </p:cNvSpPr>
            <p:nvPr/>
          </p:nvSpPr>
          <p:spPr bwMode="auto">
            <a:xfrm>
              <a:off x="3619" y="3487"/>
              <a:ext cx="33" cy="49"/>
            </a:xfrm>
            <a:custGeom>
              <a:avLst/>
              <a:gdLst>
                <a:gd name="T0" fmla="*/ 10 w 33"/>
                <a:gd name="T1" fmla="*/ 20 h 49"/>
                <a:gd name="T2" fmla="*/ 28 w 33"/>
                <a:gd name="T3" fmla="*/ 20 h 49"/>
                <a:gd name="T4" fmla="*/ 28 w 33"/>
                <a:gd name="T5" fmla="*/ 29 h 49"/>
                <a:gd name="T6" fmla="*/ 10 w 33"/>
                <a:gd name="T7" fmla="*/ 29 h 49"/>
                <a:gd name="T8" fmla="*/ 10 w 33"/>
                <a:gd name="T9" fmla="*/ 49 h 49"/>
                <a:gd name="T10" fmla="*/ 0 w 33"/>
                <a:gd name="T11" fmla="*/ 49 h 49"/>
                <a:gd name="T12" fmla="*/ 0 w 33"/>
                <a:gd name="T13" fmla="*/ 0 h 49"/>
                <a:gd name="T14" fmla="*/ 33 w 33"/>
                <a:gd name="T15" fmla="*/ 0 h 49"/>
                <a:gd name="T16" fmla="*/ 33 w 33"/>
                <a:gd name="T17" fmla="*/ 9 h 49"/>
                <a:gd name="T18" fmla="*/ 10 w 33"/>
                <a:gd name="T19" fmla="*/ 9 h 49"/>
                <a:gd name="T20" fmla="*/ 10 w 33"/>
                <a:gd name="T21" fmla="*/ 2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49">
                  <a:moveTo>
                    <a:pt x="10" y="20"/>
                  </a:moveTo>
                  <a:lnTo>
                    <a:pt x="28" y="20"/>
                  </a:lnTo>
                  <a:lnTo>
                    <a:pt x="28" y="29"/>
                  </a:lnTo>
                  <a:lnTo>
                    <a:pt x="10" y="29"/>
                  </a:lnTo>
                  <a:lnTo>
                    <a:pt x="10" y="49"/>
                  </a:lnTo>
                  <a:lnTo>
                    <a:pt x="0" y="49"/>
                  </a:lnTo>
                  <a:lnTo>
                    <a:pt x="0" y="0"/>
                  </a:lnTo>
                  <a:lnTo>
                    <a:pt x="33" y="0"/>
                  </a:lnTo>
                  <a:lnTo>
                    <a:pt x="33" y="9"/>
                  </a:lnTo>
                  <a:lnTo>
                    <a:pt x="10" y="9"/>
                  </a:lnTo>
                  <a:lnTo>
                    <a:pt x="10"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2" name="Freeform 12">
              <a:extLst>
                <a:ext uri="{FF2B5EF4-FFF2-40B4-BE49-F238E27FC236}">
                  <a16:creationId xmlns:a16="http://schemas.microsoft.com/office/drawing/2014/main" id="{53198BC0-F972-4D63-A906-285A9305CBAD}"/>
                </a:ext>
              </a:extLst>
            </p:cNvPr>
            <p:cNvSpPr>
              <a:spLocks noEditPoints="1"/>
            </p:cNvSpPr>
            <p:nvPr/>
          </p:nvSpPr>
          <p:spPr bwMode="auto">
            <a:xfrm>
              <a:off x="3661" y="3473"/>
              <a:ext cx="33" cy="63"/>
            </a:xfrm>
            <a:custGeom>
              <a:avLst/>
              <a:gdLst>
                <a:gd name="T0" fmla="*/ 0 w 33"/>
                <a:gd name="T1" fmla="*/ 14 h 63"/>
                <a:gd name="T2" fmla="*/ 30 w 33"/>
                <a:gd name="T3" fmla="*/ 14 h 63"/>
                <a:gd name="T4" fmla="*/ 30 w 33"/>
                <a:gd name="T5" fmla="*/ 23 h 63"/>
                <a:gd name="T6" fmla="*/ 10 w 33"/>
                <a:gd name="T7" fmla="*/ 23 h 63"/>
                <a:gd name="T8" fmla="*/ 10 w 33"/>
                <a:gd name="T9" fmla="*/ 32 h 63"/>
                <a:gd name="T10" fmla="*/ 25 w 33"/>
                <a:gd name="T11" fmla="*/ 32 h 63"/>
                <a:gd name="T12" fmla="*/ 25 w 33"/>
                <a:gd name="T13" fmla="*/ 41 h 63"/>
                <a:gd name="T14" fmla="*/ 10 w 33"/>
                <a:gd name="T15" fmla="*/ 41 h 63"/>
                <a:gd name="T16" fmla="*/ 10 w 33"/>
                <a:gd name="T17" fmla="*/ 54 h 63"/>
                <a:gd name="T18" fmla="*/ 33 w 33"/>
                <a:gd name="T19" fmla="*/ 54 h 63"/>
                <a:gd name="T20" fmla="*/ 33 w 33"/>
                <a:gd name="T21" fmla="*/ 63 h 63"/>
                <a:gd name="T22" fmla="*/ 0 w 33"/>
                <a:gd name="T23" fmla="*/ 63 h 63"/>
                <a:gd name="T24" fmla="*/ 0 w 33"/>
                <a:gd name="T25" fmla="*/ 14 h 63"/>
                <a:gd name="T26" fmla="*/ 6 w 33"/>
                <a:gd name="T27" fmla="*/ 6 h 63"/>
                <a:gd name="T28" fmla="*/ 22 w 33"/>
                <a:gd name="T29" fmla="*/ 0 h 63"/>
                <a:gd name="T30" fmla="*/ 25 w 33"/>
                <a:gd name="T31" fmla="*/ 6 h 63"/>
                <a:gd name="T32" fmla="*/ 8 w 33"/>
                <a:gd name="T33" fmla="*/ 11 h 63"/>
                <a:gd name="T34" fmla="*/ 6 w 33"/>
                <a:gd name="T35" fmla="*/ 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63">
                  <a:moveTo>
                    <a:pt x="0" y="14"/>
                  </a:moveTo>
                  <a:lnTo>
                    <a:pt x="30" y="14"/>
                  </a:lnTo>
                  <a:lnTo>
                    <a:pt x="30" y="23"/>
                  </a:lnTo>
                  <a:lnTo>
                    <a:pt x="10" y="23"/>
                  </a:lnTo>
                  <a:lnTo>
                    <a:pt x="10" y="32"/>
                  </a:lnTo>
                  <a:lnTo>
                    <a:pt x="25" y="32"/>
                  </a:lnTo>
                  <a:lnTo>
                    <a:pt x="25" y="41"/>
                  </a:lnTo>
                  <a:lnTo>
                    <a:pt x="10" y="41"/>
                  </a:lnTo>
                  <a:lnTo>
                    <a:pt x="10" y="54"/>
                  </a:lnTo>
                  <a:lnTo>
                    <a:pt x="33" y="54"/>
                  </a:lnTo>
                  <a:lnTo>
                    <a:pt x="33" y="63"/>
                  </a:lnTo>
                  <a:lnTo>
                    <a:pt x="0" y="63"/>
                  </a:lnTo>
                  <a:lnTo>
                    <a:pt x="0" y="14"/>
                  </a:lnTo>
                  <a:close/>
                  <a:moveTo>
                    <a:pt x="6" y="6"/>
                  </a:moveTo>
                  <a:lnTo>
                    <a:pt x="22" y="0"/>
                  </a:lnTo>
                  <a:lnTo>
                    <a:pt x="25" y="6"/>
                  </a:lnTo>
                  <a:lnTo>
                    <a:pt x="8" y="11"/>
                  </a:lnTo>
                  <a:lnTo>
                    <a:pt x="6"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3" name="Freeform 13">
              <a:extLst>
                <a:ext uri="{FF2B5EF4-FFF2-40B4-BE49-F238E27FC236}">
                  <a16:creationId xmlns:a16="http://schemas.microsoft.com/office/drawing/2014/main" id="{A94B17E9-2311-490B-A631-73EEDAD1F2F4}"/>
                </a:ext>
              </a:extLst>
            </p:cNvPr>
            <p:cNvSpPr>
              <a:spLocks noEditPoints="1"/>
            </p:cNvSpPr>
            <p:nvPr/>
          </p:nvSpPr>
          <p:spPr bwMode="auto">
            <a:xfrm>
              <a:off x="3705" y="3487"/>
              <a:ext cx="39" cy="49"/>
            </a:xfrm>
            <a:custGeom>
              <a:avLst/>
              <a:gdLst>
                <a:gd name="T0" fmla="*/ 26 w 70"/>
                <a:gd name="T1" fmla="*/ 0 h 87"/>
                <a:gd name="T2" fmla="*/ 70 w 70"/>
                <a:gd name="T3" fmla="*/ 43 h 87"/>
                <a:gd name="T4" fmla="*/ 24 w 70"/>
                <a:gd name="T5" fmla="*/ 87 h 87"/>
                <a:gd name="T6" fmla="*/ 0 w 70"/>
                <a:gd name="T7" fmla="*/ 87 h 87"/>
                <a:gd name="T8" fmla="*/ 0 w 70"/>
                <a:gd name="T9" fmla="*/ 0 h 87"/>
                <a:gd name="T10" fmla="*/ 26 w 70"/>
                <a:gd name="T11" fmla="*/ 0 h 87"/>
                <a:gd name="T12" fmla="*/ 18 w 70"/>
                <a:gd name="T13" fmla="*/ 70 h 87"/>
                <a:gd name="T14" fmla="*/ 24 w 70"/>
                <a:gd name="T15" fmla="*/ 70 h 87"/>
                <a:gd name="T16" fmla="*/ 52 w 70"/>
                <a:gd name="T17" fmla="*/ 43 h 87"/>
                <a:gd name="T18" fmla="*/ 25 w 70"/>
                <a:gd name="T19" fmla="*/ 17 h 87"/>
                <a:gd name="T20" fmla="*/ 18 w 70"/>
                <a:gd name="T21" fmla="*/ 17 h 87"/>
                <a:gd name="T22" fmla="*/ 18 w 70"/>
                <a:gd name="T23" fmla="*/ 7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87">
                  <a:moveTo>
                    <a:pt x="26" y="0"/>
                  </a:moveTo>
                  <a:cubicBezTo>
                    <a:pt x="48" y="0"/>
                    <a:pt x="70" y="11"/>
                    <a:pt x="70" y="43"/>
                  </a:cubicBezTo>
                  <a:cubicBezTo>
                    <a:pt x="70" y="73"/>
                    <a:pt x="46" y="87"/>
                    <a:pt x="24" y="87"/>
                  </a:cubicBezTo>
                  <a:cubicBezTo>
                    <a:pt x="0" y="87"/>
                    <a:pt x="0" y="87"/>
                    <a:pt x="0" y="87"/>
                  </a:cubicBezTo>
                  <a:cubicBezTo>
                    <a:pt x="0" y="0"/>
                    <a:pt x="0" y="0"/>
                    <a:pt x="0" y="0"/>
                  </a:cubicBezTo>
                  <a:lnTo>
                    <a:pt x="26" y="0"/>
                  </a:lnTo>
                  <a:close/>
                  <a:moveTo>
                    <a:pt x="18" y="70"/>
                  </a:moveTo>
                  <a:cubicBezTo>
                    <a:pt x="24" y="70"/>
                    <a:pt x="24" y="70"/>
                    <a:pt x="24" y="70"/>
                  </a:cubicBezTo>
                  <a:cubicBezTo>
                    <a:pt x="43" y="70"/>
                    <a:pt x="52" y="59"/>
                    <a:pt x="52" y="43"/>
                  </a:cubicBezTo>
                  <a:cubicBezTo>
                    <a:pt x="52" y="25"/>
                    <a:pt x="44" y="17"/>
                    <a:pt x="25" y="17"/>
                  </a:cubicBezTo>
                  <a:cubicBezTo>
                    <a:pt x="18" y="17"/>
                    <a:pt x="18" y="17"/>
                    <a:pt x="18" y="17"/>
                  </a:cubicBezTo>
                  <a:lnTo>
                    <a:pt x="18" y="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4" name="Freeform 14">
              <a:extLst>
                <a:ext uri="{FF2B5EF4-FFF2-40B4-BE49-F238E27FC236}">
                  <a16:creationId xmlns:a16="http://schemas.microsoft.com/office/drawing/2014/main" id="{6BAF4FC9-56B0-4C78-8D08-19AE3DB3B8F1}"/>
                </a:ext>
              </a:extLst>
            </p:cNvPr>
            <p:cNvSpPr>
              <a:spLocks noEditPoints="1"/>
            </p:cNvSpPr>
            <p:nvPr/>
          </p:nvSpPr>
          <p:spPr bwMode="auto">
            <a:xfrm>
              <a:off x="3755" y="3473"/>
              <a:ext cx="33" cy="63"/>
            </a:xfrm>
            <a:custGeom>
              <a:avLst/>
              <a:gdLst>
                <a:gd name="T0" fmla="*/ 0 w 33"/>
                <a:gd name="T1" fmla="*/ 14 h 63"/>
                <a:gd name="T2" fmla="*/ 31 w 33"/>
                <a:gd name="T3" fmla="*/ 14 h 63"/>
                <a:gd name="T4" fmla="*/ 31 w 33"/>
                <a:gd name="T5" fmla="*/ 23 h 63"/>
                <a:gd name="T6" fmla="*/ 10 w 33"/>
                <a:gd name="T7" fmla="*/ 23 h 63"/>
                <a:gd name="T8" fmla="*/ 10 w 33"/>
                <a:gd name="T9" fmla="*/ 32 h 63"/>
                <a:gd name="T10" fmla="*/ 25 w 33"/>
                <a:gd name="T11" fmla="*/ 32 h 63"/>
                <a:gd name="T12" fmla="*/ 25 w 33"/>
                <a:gd name="T13" fmla="*/ 41 h 63"/>
                <a:gd name="T14" fmla="*/ 10 w 33"/>
                <a:gd name="T15" fmla="*/ 41 h 63"/>
                <a:gd name="T16" fmla="*/ 10 w 33"/>
                <a:gd name="T17" fmla="*/ 54 h 63"/>
                <a:gd name="T18" fmla="*/ 33 w 33"/>
                <a:gd name="T19" fmla="*/ 54 h 63"/>
                <a:gd name="T20" fmla="*/ 33 w 33"/>
                <a:gd name="T21" fmla="*/ 63 h 63"/>
                <a:gd name="T22" fmla="*/ 0 w 33"/>
                <a:gd name="T23" fmla="*/ 63 h 63"/>
                <a:gd name="T24" fmla="*/ 0 w 33"/>
                <a:gd name="T25" fmla="*/ 14 h 63"/>
                <a:gd name="T26" fmla="*/ 7 w 33"/>
                <a:gd name="T27" fmla="*/ 6 h 63"/>
                <a:gd name="T28" fmla="*/ 22 w 33"/>
                <a:gd name="T29" fmla="*/ 0 h 63"/>
                <a:gd name="T30" fmla="*/ 25 w 33"/>
                <a:gd name="T31" fmla="*/ 6 h 63"/>
                <a:gd name="T32" fmla="*/ 9 w 33"/>
                <a:gd name="T33" fmla="*/ 11 h 63"/>
                <a:gd name="T34" fmla="*/ 7 w 33"/>
                <a:gd name="T35" fmla="*/ 6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 h="63">
                  <a:moveTo>
                    <a:pt x="0" y="14"/>
                  </a:moveTo>
                  <a:lnTo>
                    <a:pt x="31" y="14"/>
                  </a:lnTo>
                  <a:lnTo>
                    <a:pt x="31" y="23"/>
                  </a:lnTo>
                  <a:lnTo>
                    <a:pt x="10" y="23"/>
                  </a:lnTo>
                  <a:lnTo>
                    <a:pt x="10" y="32"/>
                  </a:lnTo>
                  <a:lnTo>
                    <a:pt x="25" y="32"/>
                  </a:lnTo>
                  <a:lnTo>
                    <a:pt x="25" y="41"/>
                  </a:lnTo>
                  <a:lnTo>
                    <a:pt x="10" y="41"/>
                  </a:lnTo>
                  <a:lnTo>
                    <a:pt x="10" y="54"/>
                  </a:lnTo>
                  <a:lnTo>
                    <a:pt x="33" y="54"/>
                  </a:lnTo>
                  <a:lnTo>
                    <a:pt x="33" y="63"/>
                  </a:lnTo>
                  <a:lnTo>
                    <a:pt x="0" y="63"/>
                  </a:lnTo>
                  <a:lnTo>
                    <a:pt x="0" y="14"/>
                  </a:lnTo>
                  <a:close/>
                  <a:moveTo>
                    <a:pt x="7" y="6"/>
                  </a:moveTo>
                  <a:lnTo>
                    <a:pt x="22" y="0"/>
                  </a:lnTo>
                  <a:lnTo>
                    <a:pt x="25" y="6"/>
                  </a:lnTo>
                  <a:lnTo>
                    <a:pt x="9" y="11"/>
                  </a:lnTo>
                  <a:lnTo>
                    <a:pt x="7"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5" name="Freeform 15">
              <a:extLst>
                <a:ext uri="{FF2B5EF4-FFF2-40B4-BE49-F238E27FC236}">
                  <a16:creationId xmlns:a16="http://schemas.microsoft.com/office/drawing/2014/main" id="{45992FE6-246C-425C-AECB-91E74D3C29AE}"/>
                </a:ext>
              </a:extLst>
            </p:cNvPr>
            <p:cNvSpPr>
              <a:spLocks noEditPoints="1"/>
            </p:cNvSpPr>
            <p:nvPr/>
          </p:nvSpPr>
          <p:spPr bwMode="auto">
            <a:xfrm>
              <a:off x="3799" y="3487"/>
              <a:ext cx="39" cy="49"/>
            </a:xfrm>
            <a:custGeom>
              <a:avLst/>
              <a:gdLst>
                <a:gd name="T0" fmla="*/ 35 w 69"/>
                <a:gd name="T1" fmla="*/ 56 h 87"/>
                <a:gd name="T2" fmla="*/ 18 w 69"/>
                <a:gd name="T3" fmla="*/ 56 h 87"/>
                <a:gd name="T4" fmla="*/ 18 w 69"/>
                <a:gd name="T5" fmla="*/ 87 h 87"/>
                <a:gd name="T6" fmla="*/ 0 w 69"/>
                <a:gd name="T7" fmla="*/ 87 h 87"/>
                <a:gd name="T8" fmla="*/ 0 w 69"/>
                <a:gd name="T9" fmla="*/ 0 h 87"/>
                <a:gd name="T10" fmla="*/ 37 w 69"/>
                <a:gd name="T11" fmla="*/ 0 h 87"/>
                <a:gd name="T12" fmla="*/ 67 w 69"/>
                <a:gd name="T13" fmla="*/ 28 h 87"/>
                <a:gd name="T14" fmla="*/ 54 w 69"/>
                <a:gd name="T15" fmla="*/ 50 h 87"/>
                <a:gd name="T16" fmla="*/ 69 w 69"/>
                <a:gd name="T17" fmla="*/ 87 h 87"/>
                <a:gd name="T18" fmla="*/ 51 w 69"/>
                <a:gd name="T19" fmla="*/ 87 h 87"/>
                <a:gd name="T20" fmla="*/ 35 w 69"/>
                <a:gd name="T21" fmla="*/ 56 h 87"/>
                <a:gd name="T22" fmla="*/ 18 w 69"/>
                <a:gd name="T23" fmla="*/ 16 h 87"/>
                <a:gd name="T24" fmla="*/ 18 w 69"/>
                <a:gd name="T25" fmla="*/ 40 h 87"/>
                <a:gd name="T26" fmla="*/ 36 w 69"/>
                <a:gd name="T27" fmla="*/ 40 h 87"/>
                <a:gd name="T28" fmla="*/ 49 w 69"/>
                <a:gd name="T29" fmla="*/ 28 h 87"/>
                <a:gd name="T30" fmla="*/ 36 w 69"/>
                <a:gd name="T31" fmla="*/ 16 h 87"/>
                <a:gd name="T32" fmla="*/ 18 w 69"/>
                <a:gd name="T33" fmla="*/ 1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9" h="87">
                  <a:moveTo>
                    <a:pt x="35" y="56"/>
                  </a:moveTo>
                  <a:cubicBezTo>
                    <a:pt x="18" y="56"/>
                    <a:pt x="18" y="56"/>
                    <a:pt x="18" y="56"/>
                  </a:cubicBezTo>
                  <a:cubicBezTo>
                    <a:pt x="18" y="87"/>
                    <a:pt x="18" y="87"/>
                    <a:pt x="18" y="87"/>
                  </a:cubicBezTo>
                  <a:cubicBezTo>
                    <a:pt x="0" y="87"/>
                    <a:pt x="0" y="87"/>
                    <a:pt x="0" y="87"/>
                  </a:cubicBezTo>
                  <a:cubicBezTo>
                    <a:pt x="0" y="0"/>
                    <a:pt x="0" y="0"/>
                    <a:pt x="0" y="0"/>
                  </a:cubicBezTo>
                  <a:cubicBezTo>
                    <a:pt x="37" y="0"/>
                    <a:pt x="37" y="0"/>
                    <a:pt x="37" y="0"/>
                  </a:cubicBezTo>
                  <a:cubicBezTo>
                    <a:pt x="54" y="0"/>
                    <a:pt x="67" y="9"/>
                    <a:pt x="67" y="28"/>
                  </a:cubicBezTo>
                  <a:cubicBezTo>
                    <a:pt x="67" y="39"/>
                    <a:pt x="62" y="46"/>
                    <a:pt x="54" y="50"/>
                  </a:cubicBezTo>
                  <a:cubicBezTo>
                    <a:pt x="62" y="58"/>
                    <a:pt x="69" y="69"/>
                    <a:pt x="69" y="87"/>
                  </a:cubicBezTo>
                  <a:cubicBezTo>
                    <a:pt x="51" y="87"/>
                    <a:pt x="51" y="87"/>
                    <a:pt x="51" y="87"/>
                  </a:cubicBezTo>
                  <a:cubicBezTo>
                    <a:pt x="51" y="74"/>
                    <a:pt x="42" y="61"/>
                    <a:pt x="35" y="56"/>
                  </a:cubicBezTo>
                  <a:close/>
                  <a:moveTo>
                    <a:pt x="18" y="16"/>
                  </a:moveTo>
                  <a:cubicBezTo>
                    <a:pt x="18" y="40"/>
                    <a:pt x="18" y="40"/>
                    <a:pt x="18" y="40"/>
                  </a:cubicBezTo>
                  <a:cubicBezTo>
                    <a:pt x="36" y="40"/>
                    <a:pt x="36" y="40"/>
                    <a:pt x="36" y="40"/>
                  </a:cubicBezTo>
                  <a:cubicBezTo>
                    <a:pt x="45" y="40"/>
                    <a:pt x="49" y="35"/>
                    <a:pt x="49" y="28"/>
                  </a:cubicBezTo>
                  <a:cubicBezTo>
                    <a:pt x="49" y="20"/>
                    <a:pt x="44" y="16"/>
                    <a:pt x="36" y="16"/>
                  </a:cubicBezTo>
                  <a:lnTo>
                    <a:pt x="1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6" name="Freeform 16">
              <a:extLst>
                <a:ext uri="{FF2B5EF4-FFF2-40B4-BE49-F238E27FC236}">
                  <a16:creationId xmlns:a16="http://schemas.microsoft.com/office/drawing/2014/main" id="{C9E29585-5A6E-483B-90F0-DB7E7B722550}"/>
                </a:ext>
              </a:extLst>
            </p:cNvPr>
            <p:cNvSpPr>
              <a:spLocks noEditPoints="1"/>
            </p:cNvSpPr>
            <p:nvPr/>
          </p:nvSpPr>
          <p:spPr bwMode="auto">
            <a:xfrm>
              <a:off x="3843" y="3487"/>
              <a:ext cx="41" cy="49"/>
            </a:xfrm>
            <a:custGeom>
              <a:avLst/>
              <a:gdLst>
                <a:gd name="T0" fmla="*/ 48 w 73"/>
                <a:gd name="T1" fmla="*/ 0 h 87"/>
                <a:gd name="T2" fmla="*/ 73 w 73"/>
                <a:gd name="T3" fmla="*/ 87 h 87"/>
                <a:gd name="T4" fmla="*/ 55 w 73"/>
                <a:gd name="T5" fmla="*/ 87 h 87"/>
                <a:gd name="T6" fmla="*/ 53 w 73"/>
                <a:gd name="T7" fmla="*/ 67 h 87"/>
                <a:gd name="T8" fmla="*/ 19 w 73"/>
                <a:gd name="T9" fmla="*/ 67 h 87"/>
                <a:gd name="T10" fmla="*/ 18 w 73"/>
                <a:gd name="T11" fmla="*/ 87 h 87"/>
                <a:gd name="T12" fmla="*/ 0 w 73"/>
                <a:gd name="T13" fmla="*/ 87 h 87"/>
                <a:gd name="T14" fmla="*/ 25 w 73"/>
                <a:gd name="T15" fmla="*/ 0 h 87"/>
                <a:gd name="T16" fmla="*/ 48 w 73"/>
                <a:gd name="T17" fmla="*/ 0 h 87"/>
                <a:gd name="T18" fmla="*/ 50 w 73"/>
                <a:gd name="T19" fmla="*/ 51 h 87"/>
                <a:gd name="T20" fmla="*/ 36 w 73"/>
                <a:gd name="T21" fmla="*/ 15 h 87"/>
                <a:gd name="T22" fmla="*/ 22 w 73"/>
                <a:gd name="T23" fmla="*/ 51 h 87"/>
                <a:gd name="T24" fmla="*/ 50 w 73"/>
                <a:gd name="T25" fmla="*/ 51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8" y="0"/>
                  </a:moveTo>
                  <a:cubicBezTo>
                    <a:pt x="64" y="26"/>
                    <a:pt x="73" y="55"/>
                    <a:pt x="73" y="87"/>
                  </a:cubicBezTo>
                  <a:cubicBezTo>
                    <a:pt x="55" y="87"/>
                    <a:pt x="55" y="87"/>
                    <a:pt x="55" y="87"/>
                  </a:cubicBezTo>
                  <a:cubicBezTo>
                    <a:pt x="55" y="83"/>
                    <a:pt x="54" y="75"/>
                    <a:pt x="53" y="67"/>
                  </a:cubicBezTo>
                  <a:cubicBezTo>
                    <a:pt x="19" y="67"/>
                    <a:pt x="19" y="67"/>
                    <a:pt x="19" y="67"/>
                  </a:cubicBezTo>
                  <a:cubicBezTo>
                    <a:pt x="18" y="72"/>
                    <a:pt x="18" y="79"/>
                    <a:pt x="18" y="87"/>
                  </a:cubicBezTo>
                  <a:cubicBezTo>
                    <a:pt x="0" y="87"/>
                    <a:pt x="0" y="87"/>
                    <a:pt x="0" y="87"/>
                  </a:cubicBezTo>
                  <a:cubicBezTo>
                    <a:pt x="0" y="54"/>
                    <a:pt x="9" y="26"/>
                    <a:pt x="25" y="0"/>
                  </a:cubicBezTo>
                  <a:lnTo>
                    <a:pt x="48" y="0"/>
                  </a:lnTo>
                  <a:close/>
                  <a:moveTo>
                    <a:pt x="50" y="51"/>
                  </a:moveTo>
                  <a:cubicBezTo>
                    <a:pt x="48" y="38"/>
                    <a:pt x="41" y="23"/>
                    <a:pt x="36" y="15"/>
                  </a:cubicBezTo>
                  <a:cubicBezTo>
                    <a:pt x="32" y="23"/>
                    <a:pt x="26" y="35"/>
                    <a:pt x="22" y="51"/>
                  </a:cubicBezTo>
                  <a:lnTo>
                    <a:pt x="5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7" name="Freeform 17">
              <a:extLst>
                <a:ext uri="{FF2B5EF4-FFF2-40B4-BE49-F238E27FC236}">
                  <a16:creationId xmlns:a16="http://schemas.microsoft.com/office/drawing/2014/main" id="{A222C004-9880-4B96-8ACB-05D1FC9AC3CC}"/>
                </a:ext>
              </a:extLst>
            </p:cNvPr>
            <p:cNvSpPr>
              <a:spLocks/>
            </p:cNvSpPr>
            <p:nvPr/>
          </p:nvSpPr>
          <p:spPr bwMode="auto">
            <a:xfrm>
              <a:off x="3886" y="3487"/>
              <a:ext cx="39" cy="49"/>
            </a:xfrm>
            <a:custGeom>
              <a:avLst/>
              <a:gdLst>
                <a:gd name="T0" fmla="*/ 25 w 39"/>
                <a:gd name="T1" fmla="*/ 49 h 49"/>
                <a:gd name="T2" fmla="*/ 15 w 39"/>
                <a:gd name="T3" fmla="*/ 49 h 49"/>
                <a:gd name="T4" fmla="*/ 15 w 39"/>
                <a:gd name="T5" fmla="*/ 9 h 49"/>
                <a:gd name="T6" fmla="*/ 0 w 39"/>
                <a:gd name="T7" fmla="*/ 9 h 49"/>
                <a:gd name="T8" fmla="*/ 0 w 39"/>
                <a:gd name="T9" fmla="*/ 0 h 49"/>
                <a:gd name="T10" fmla="*/ 39 w 39"/>
                <a:gd name="T11" fmla="*/ 0 h 49"/>
                <a:gd name="T12" fmla="*/ 39 w 39"/>
                <a:gd name="T13" fmla="*/ 9 h 49"/>
                <a:gd name="T14" fmla="*/ 25 w 39"/>
                <a:gd name="T15" fmla="*/ 9 h 49"/>
                <a:gd name="T16" fmla="*/ 25 w 39"/>
                <a:gd name="T17"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49">
                  <a:moveTo>
                    <a:pt x="25" y="49"/>
                  </a:moveTo>
                  <a:lnTo>
                    <a:pt x="15" y="49"/>
                  </a:lnTo>
                  <a:lnTo>
                    <a:pt x="15" y="9"/>
                  </a:lnTo>
                  <a:lnTo>
                    <a:pt x="0" y="9"/>
                  </a:lnTo>
                  <a:lnTo>
                    <a:pt x="0" y="0"/>
                  </a:lnTo>
                  <a:lnTo>
                    <a:pt x="39" y="0"/>
                  </a:lnTo>
                  <a:lnTo>
                    <a:pt x="39" y="9"/>
                  </a:lnTo>
                  <a:lnTo>
                    <a:pt x="25" y="9"/>
                  </a:lnTo>
                  <a:lnTo>
                    <a:pt x="25" y="4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8" name="Rectangle 18">
              <a:extLst>
                <a:ext uri="{FF2B5EF4-FFF2-40B4-BE49-F238E27FC236}">
                  <a16:creationId xmlns:a16="http://schemas.microsoft.com/office/drawing/2014/main" id="{89A6406B-A186-4CF0-9E7B-02FA669EE4F2}"/>
                </a:ext>
              </a:extLst>
            </p:cNvPr>
            <p:cNvSpPr>
              <a:spLocks noChangeArrowheads="1"/>
            </p:cNvSpPr>
            <p:nvPr/>
          </p:nvSpPr>
          <p:spPr bwMode="auto">
            <a:xfrm>
              <a:off x="3935" y="3487"/>
              <a:ext cx="10" cy="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19" name="Freeform 19">
              <a:extLst>
                <a:ext uri="{FF2B5EF4-FFF2-40B4-BE49-F238E27FC236}">
                  <a16:creationId xmlns:a16="http://schemas.microsoft.com/office/drawing/2014/main" id="{53048D91-3946-4F54-B8D9-93DCB36944EB}"/>
                </a:ext>
              </a:extLst>
            </p:cNvPr>
            <p:cNvSpPr>
              <a:spLocks noEditPoints="1"/>
            </p:cNvSpPr>
            <p:nvPr/>
          </p:nvSpPr>
          <p:spPr bwMode="auto">
            <a:xfrm>
              <a:off x="3956" y="3486"/>
              <a:ext cx="44" cy="50"/>
            </a:xfrm>
            <a:custGeom>
              <a:avLst/>
              <a:gdLst>
                <a:gd name="T0" fmla="*/ 0 w 77"/>
                <a:gd name="T1" fmla="*/ 44 h 89"/>
                <a:gd name="T2" fmla="*/ 38 w 77"/>
                <a:gd name="T3" fmla="*/ 0 h 89"/>
                <a:gd name="T4" fmla="*/ 77 w 77"/>
                <a:gd name="T5" fmla="*/ 44 h 89"/>
                <a:gd name="T6" fmla="*/ 38 w 77"/>
                <a:gd name="T7" fmla="*/ 89 h 89"/>
                <a:gd name="T8" fmla="*/ 0 w 77"/>
                <a:gd name="T9" fmla="*/ 44 h 89"/>
                <a:gd name="T10" fmla="*/ 19 w 77"/>
                <a:gd name="T11" fmla="*/ 44 h 89"/>
                <a:gd name="T12" fmla="*/ 38 w 77"/>
                <a:gd name="T13" fmla="*/ 74 h 89"/>
                <a:gd name="T14" fmla="*/ 58 w 77"/>
                <a:gd name="T15" fmla="*/ 44 h 89"/>
                <a:gd name="T16" fmla="*/ 38 w 77"/>
                <a:gd name="T17" fmla="*/ 15 h 89"/>
                <a:gd name="T18" fmla="*/ 19 w 77"/>
                <a:gd name="T19" fmla="*/ 44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7" h="89">
                  <a:moveTo>
                    <a:pt x="0" y="44"/>
                  </a:moveTo>
                  <a:cubicBezTo>
                    <a:pt x="0" y="18"/>
                    <a:pt x="14" y="0"/>
                    <a:pt x="38" y="0"/>
                  </a:cubicBezTo>
                  <a:cubicBezTo>
                    <a:pt x="63" y="0"/>
                    <a:pt x="77" y="18"/>
                    <a:pt x="77" y="44"/>
                  </a:cubicBezTo>
                  <a:cubicBezTo>
                    <a:pt x="77" y="71"/>
                    <a:pt x="63" y="89"/>
                    <a:pt x="38" y="89"/>
                  </a:cubicBezTo>
                  <a:cubicBezTo>
                    <a:pt x="14" y="89"/>
                    <a:pt x="0" y="71"/>
                    <a:pt x="0" y="44"/>
                  </a:cubicBezTo>
                  <a:close/>
                  <a:moveTo>
                    <a:pt x="19" y="44"/>
                  </a:moveTo>
                  <a:cubicBezTo>
                    <a:pt x="19" y="60"/>
                    <a:pt x="24" y="74"/>
                    <a:pt x="38" y="74"/>
                  </a:cubicBezTo>
                  <a:cubicBezTo>
                    <a:pt x="53" y="74"/>
                    <a:pt x="58" y="60"/>
                    <a:pt x="58" y="44"/>
                  </a:cubicBezTo>
                  <a:cubicBezTo>
                    <a:pt x="58" y="29"/>
                    <a:pt x="53" y="15"/>
                    <a:pt x="38" y="15"/>
                  </a:cubicBezTo>
                  <a:cubicBezTo>
                    <a:pt x="24" y="15"/>
                    <a:pt x="19" y="29"/>
                    <a:pt x="19"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0" name="Freeform 20">
              <a:extLst>
                <a:ext uri="{FF2B5EF4-FFF2-40B4-BE49-F238E27FC236}">
                  <a16:creationId xmlns:a16="http://schemas.microsoft.com/office/drawing/2014/main" id="{C3D30FBF-C517-40CF-9996-59820D085AC8}"/>
                </a:ext>
              </a:extLst>
            </p:cNvPr>
            <p:cNvSpPr>
              <a:spLocks/>
            </p:cNvSpPr>
            <p:nvPr/>
          </p:nvSpPr>
          <p:spPr bwMode="auto">
            <a:xfrm>
              <a:off x="4011" y="3487"/>
              <a:ext cx="41" cy="49"/>
            </a:xfrm>
            <a:custGeom>
              <a:avLst/>
              <a:gdLst>
                <a:gd name="T0" fmla="*/ 17 w 73"/>
                <a:gd name="T1" fmla="*/ 23 h 87"/>
                <a:gd name="T2" fmla="*/ 18 w 73"/>
                <a:gd name="T3" fmla="*/ 38 h 87"/>
                <a:gd name="T4" fmla="*/ 18 w 73"/>
                <a:gd name="T5" fmla="*/ 87 h 87"/>
                <a:gd name="T6" fmla="*/ 0 w 73"/>
                <a:gd name="T7" fmla="*/ 87 h 87"/>
                <a:gd name="T8" fmla="*/ 0 w 73"/>
                <a:gd name="T9" fmla="*/ 0 h 87"/>
                <a:gd name="T10" fmla="*/ 17 w 73"/>
                <a:gd name="T11" fmla="*/ 0 h 87"/>
                <a:gd name="T12" fmla="*/ 55 w 73"/>
                <a:gd name="T13" fmla="*/ 44 h 87"/>
                <a:gd name="T14" fmla="*/ 56 w 73"/>
                <a:gd name="T15" fmla="*/ 44 h 87"/>
                <a:gd name="T16" fmla="*/ 55 w 73"/>
                <a:gd name="T17" fmla="*/ 25 h 87"/>
                <a:gd name="T18" fmla="*/ 55 w 73"/>
                <a:gd name="T19" fmla="*/ 0 h 87"/>
                <a:gd name="T20" fmla="*/ 73 w 73"/>
                <a:gd name="T21" fmla="*/ 0 h 87"/>
                <a:gd name="T22" fmla="*/ 73 w 73"/>
                <a:gd name="T23" fmla="*/ 87 h 87"/>
                <a:gd name="T24" fmla="*/ 58 w 73"/>
                <a:gd name="T25" fmla="*/ 87 h 87"/>
                <a:gd name="T26" fmla="*/ 17 w 73"/>
                <a:gd name="T27" fmla="*/ 2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3" h="87">
                  <a:moveTo>
                    <a:pt x="17" y="23"/>
                  </a:moveTo>
                  <a:cubicBezTo>
                    <a:pt x="17" y="28"/>
                    <a:pt x="18" y="33"/>
                    <a:pt x="18" y="38"/>
                  </a:cubicBezTo>
                  <a:cubicBezTo>
                    <a:pt x="18" y="87"/>
                    <a:pt x="18" y="87"/>
                    <a:pt x="18" y="87"/>
                  </a:cubicBezTo>
                  <a:cubicBezTo>
                    <a:pt x="0" y="87"/>
                    <a:pt x="0" y="87"/>
                    <a:pt x="0" y="87"/>
                  </a:cubicBezTo>
                  <a:cubicBezTo>
                    <a:pt x="0" y="0"/>
                    <a:pt x="0" y="0"/>
                    <a:pt x="0" y="0"/>
                  </a:cubicBezTo>
                  <a:cubicBezTo>
                    <a:pt x="17" y="0"/>
                    <a:pt x="17" y="0"/>
                    <a:pt x="17" y="0"/>
                  </a:cubicBezTo>
                  <a:cubicBezTo>
                    <a:pt x="27" y="8"/>
                    <a:pt x="46" y="26"/>
                    <a:pt x="55" y="44"/>
                  </a:cubicBezTo>
                  <a:cubicBezTo>
                    <a:pt x="56" y="44"/>
                    <a:pt x="56" y="44"/>
                    <a:pt x="56" y="44"/>
                  </a:cubicBezTo>
                  <a:cubicBezTo>
                    <a:pt x="55" y="37"/>
                    <a:pt x="55" y="33"/>
                    <a:pt x="55" y="25"/>
                  </a:cubicBezTo>
                  <a:cubicBezTo>
                    <a:pt x="55" y="0"/>
                    <a:pt x="55" y="0"/>
                    <a:pt x="55" y="0"/>
                  </a:cubicBezTo>
                  <a:cubicBezTo>
                    <a:pt x="73" y="0"/>
                    <a:pt x="73" y="0"/>
                    <a:pt x="73" y="0"/>
                  </a:cubicBezTo>
                  <a:cubicBezTo>
                    <a:pt x="73" y="87"/>
                    <a:pt x="73" y="87"/>
                    <a:pt x="73" y="87"/>
                  </a:cubicBezTo>
                  <a:cubicBezTo>
                    <a:pt x="58" y="87"/>
                    <a:pt x="58" y="87"/>
                    <a:pt x="58" y="87"/>
                  </a:cubicBezTo>
                  <a:cubicBezTo>
                    <a:pt x="51" y="65"/>
                    <a:pt x="32" y="38"/>
                    <a:pt x="17"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1" name="Freeform 21">
              <a:extLst>
                <a:ext uri="{FF2B5EF4-FFF2-40B4-BE49-F238E27FC236}">
                  <a16:creationId xmlns:a16="http://schemas.microsoft.com/office/drawing/2014/main" id="{9BC8C9B6-A666-4D0F-884E-2E8720A08E74}"/>
                </a:ext>
              </a:extLst>
            </p:cNvPr>
            <p:cNvSpPr>
              <a:spLocks/>
            </p:cNvSpPr>
            <p:nvPr/>
          </p:nvSpPr>
          <p:spPr bwMode="auto">
            <a:xfrm>
              <a:off x="3586" y="3562"/>
              <a:ext cx="34" cy="49"/>
            </a:xfrm>
            <a:custGeom>
              <a:avLst/>
              <a:gdLst>
                <a:gd name="T0" fmla="*/ 11 w 34"/>
                <a:gd name="T1" fmla="*/ 20 h 49"/>
                <a:gd name="T2" fmla="*/ 29 w 34"/>
                <a:gd name="T3" fmla="*/ 20 h 49"/>
                <a:gd name="T4" fmla="*/ 29 w 34"/>
                <a:gd name="T5" fmla="*/ 29 h 49"/>
                <a:gd name="T6" fmla="*/ 11 w 34"/>
                <a:gd name="T7" fmla="*/ 29 h 49"/>
                <a:gd name="T8" fmla="*/ 11 w 34"/>
                <a:gd name="T9" fmla="*/ 49 h 49"/>
                <a:gd name="T10" fmla="*/ 0 w 34"/>
                <a:gd name="T11" fmla="*/ 49 h 49"/>
                <a:gd name="T12" fmla="*/ 0 w 34"/>
                <a:gd name="T13" fmla="*/ 0 h 49"/>
                <a:gd name="T14" fmla="*/ 34 w 34"/>
                <a:gd name="T15" fmla="*/ 0 h 49"/>
                <a:gd name="T16" fmla="*/ 34 w 34"/>
                <a:gd name="T17" fmla="*/ 9 h 49"/>
                <a:gd name="T18" fmla="*/ 11 w 34"/>
                <a:gd name="T19" fmla="*/ 9 h 49"/>
                <a:gd name="T20" fmla="*/ 11 w 34"/>
                <a:gd name="T21" fmla="*/ 2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49">
                  <a:moveTo>
                    <a:pt x="11" y="20"/>
                  </a:moveTo>
                  <a:lnTo>
                    <a:pt x="29" y="20"/>
                  </a:lnTo>
                  <a:lnTo>
                    <a:pt x="29" y="29"/>
                  </a:lnTo>
                  <a:lnTo>
                    <a:pt x="11" y="29"/>
                  </a:lnTo>
                  <a:lnTo>
                    <a:pt x="11" y="49"/>
                  </a:lnTo>
                  <a:lnTo>
                    <a:pt x="0" y="49"/>
                  </a:lnTo>
                  <a:lnTo>
                    <a:pt x="0" y="0"/>
                  </a:lnTo>
                  <a:lnTo>
                    <a:pt x="34" y="0"/>
                  </a:lnTo>
                  <a:lnTo>
                    <a:pt x="34" y="9"/>
                  </a:lnTo>
                  <a:lnTo>
                    <a:pt x="11" y="9"/>
                  </a:lnTo>
                  <a:lnTo>
                    <a:pt x="11" y="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2" name="Freeform 22">
              <a:extLst>
                <a:ext uri="{FF2B5EF4-FFF2-40B4-BE49-F238E27FC236}">
                  <a16:creationId xmlns:a16="http://schemas.microsoft.com/office/drawing/2014/main" id="{A649761D-D8C1-4659-B68B-5C6C41EA7D3A}"/>
                </a:ext>
              </a:extLst>
            </p:cNvPr>
            <p:cNvSpPr>
              <a:spLocks noEditPoints="1"/>
            </p:cNvSpPr>
            <p:nvPr/>
          </p:nvSpPr>
          <p:spPr bwMode="auto">
            <a:xfrm>
              <a:off x="3629" y="3562"/>
              <a:ext cx="38" cy="49"/>
            </a:xfrm>
            <a:custGeom>
              <a:avLst/>
              <a:gdLst>
                <a:gd name="T0" fmla="*/ 35 w 68"/>
                <a:gd name="T1" fmla="*/ 56 h 87"/>
                <a:gd name="T2" fmla="*/ 18 w 68"/>
                <a:gd name="T3" fmla="*/ 56 h 87"/>
                <a:gd name="T4" fmla="*/ 18 w 68"/>
                <a:gd name="T5" fmla="*/ 87 h 87"/>
                <a:gd name="T6" fmla="*/ 0 w 68"/>
                <a:gd name="T7" fmla="*/ 87 h 87"/>
                <a:gd name="T8" fmla="*/ 0 w 68"/>
                <a:gd name="T9" fmla="*/ 0 h 87"/>
                <a:gd name="T10" fmla="*/ 36 w 68"/>
                <a:gd name="T11" fmla="*/ 0 h 87"/>
                <a:gd name="T12" fmla="*/ 67 w 68"/>
                <a:gd name="T13" fmla="*/ 28 h 87"/>
                <a:gd name="T14" fmla="*/ 53 w 68"/>
                <a:gd name="T15" fmla="*/ 50 h 87"/>
                <a:gd name="T16" fmla="*/ 68 w 68"/>
                <a:gd name="T17" fmla="*/ 87 h 87"/>
                <a:gd name="T18" fmla="*/ 50 w 68"/>
                <a:gd name="T19" fmla="*/ 87 h 87"/>
                <a:gd name="T20" fmla="*/ 35 w 68"/>
                <a:gd name="T21" fmla="*/ 56 h 87"/>
                <a:gd name="T22" fmla="*/ 18 w 68"/>
                <a:gd name="T23" fmla="*/ 16 h 87"/>
                <a:gd name="T24" fmla="*/ 18 w 68"/>
                <a:gd name="T25" fmla="*/ 40 h 87"/>
                <a:gd name="T26" fmla="*/ 36 w 68"/>
                <a:gd name="T27" fmla="*/ 40 h 87"/>
                <a:gd name="T28" fmla="*/ 48 w 68"/>
                <a:gd name="T29" fmla="*/ 28 h 87"/>
                <a:gd name="T30" fmla="*/ 35 w 68"/>
                <a:gd name="T31" fmla="*/ 16 h 87"/>
                <a:gd name="T32" fmla="*/ 18 w 68"/>
                <a:gd name="T33" fmla="*/ 1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8" h="87">
                  <a:moveTo>
                    <a:pt x="35" y="56"/>
                  </a:moveTo>
                  <a:cubicBezTo>
                    <a:pt x="18" y="56"/>
                    <a:pt x="18" y="56"/>
                    <a:pt x="18" y="56"/>
                  </a:cubicBezTo>
                  <a:cubicBezTo>
                    <a:pt x="18" y="87"/>
                    <a:pt x="18" y="87"/>
                    <a:pt x="18" y="87"/>
                  </a:cubicBezTo>
                  <a:cubicBezTo>
                    <a:pt x="0" y="87"/>
                    <a:pt x="0" y="87"/>
                    <a:pt x="0" y="87"/>
                  </a:cubicBezTo>
                  <a:cubicBezTo>
                    <a:pt x="0" y="0"/>
                    <a:pt x="0" y="0"/>
                    <a:pt x="0" y="0"/>
                  </a:cubicBezTo>
                  <a:cubicBezTo>
                    <a:pt x="36" y="0"/>
                    <a:pt x="36" y="0"/>
                    <a:pt x="36" y="0"/>
                  </a:cubicBezTo>
                  <a:cubicBezTo>
                    <a:pt x="53" y="0"/>
                    <a:pt x="67" y="10"/>
                    <a:pt x="67" y="28"/>
                  </a:cubicBezTo>
                  <a:cubicBezTo>
                    <a:pt x="67" y="39"/>
                    <a:pt x="61" y="46"/>
                    <a:pt x="53" y="50"/>
                  </a:cubicBezTo>
                  <a:cubicBezTo>
                    <a:pt x="61" y="58"/>
                    <a:pt x="68" y="69"/>
                    <a:pt x="68" y="87"/>
                  </a:cubicBezTo>
                  <a:cubicBezTo>
                    <a:pt x="50" y="87"/>
                    <a:pt x="50" y="87"/>
                    <a:pt x="50" y="87"/>
                  </a:cubicBezTo>
                  <a:cubicBezTo>
                    <a:pt x="50" y="74"/>
                    <a:pt x="42" y="61"/>
                    <a:pt x="35" y="56"/>
                  </a:cubicBezTo>
                  <a:close/>
                  <a:moveTo>
                    <a:pt x="18" y="16"/>
                  </a:moveTo>
                  <a:cubicBezTo>
                    <a:pt x="18" y="40"/>
                    <a:pt x="18" y="40"/>
                    <a:pt x="18" y="40"/>
                  </a:cubicBezTo>
                  <a:cubicBezTo>
                    <a:pt x="36" y="40"/>
                    <a:pt x="36" y="40"/>
                    <a:pt x="36" y="40"/>
                  </a:cubicBezTo>
                  <a:cubicBezTo>
                    <a:pt x="44" y="40"/>
                    <a:pt x="48" y="36"/>
                    <a:pt x="48" y="28"/>
                  </a:cubicBezTo>
                  <a:cubicBezTo>
                    <a:pt x="48" y="21"/>
                    <a:pt x="43" y="16"/>
                    <a:pt x="35" y="16"/>
                  </a:cubicBezTo>
                  <a:lnTo>
                    <a:pt x="1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3" name="Freeform 23">
              <a:extLst>
                <a:ext uri="{FF2B5EF4-FFF2-40B4-BE49-F238E27FC236}">
                  <a16:creationId xmlns:a16="http://schemas.microsoft.com/office/drawing/2014/main" id="{D8B95DCA-7A71-4375-BB9F-5CCB8DBF7996}"/>
                </a:ext>
              </a:extLst>
            </p:cNvPr>
            <p:cNvSpPr>
              <a:spLocks noEditPoints="1"/>
            </p:cNvSpPr>
            <p:nvPr/>
          </p:nvSpPr>
          <p:spPr bwMode="auto">
            <a:xfrm>
              <a:off x="3673" y="3562"/>
              <a:ext cx="41" cy="49"/>
            </a:xfrm>
            <a:custGeom>
              <a:avLst/>
              <a:gdLst>
                <a:gd name="T0" fmla="*/ 47 w 73"/>
                <a:gd name="T1" fmla="*/ 0 h 87"/>
                <a:gd name="T2" fmla="*/ 73 w 73"/>
                <a:gd name="T3" fmla="*/ 87 h 87"/>
                <a:gd name="T4" fmla="*/ 54 w 73"/>
                <a:gd name="T5" fmla="*/ 87 h 87"/>
                <a:gd name="T6" fmla="*/ 53 w 73"/>
                <a:gd name="T7" fmla="*/ 67 h 87"/>
                <a:gd name="T8" fmla="*/ 18 w 73"/>
                <a:gd name="T9" fmla="*/ 67 h 87"/>
                <a:gd name="T10" fmla="*/ 17 w 73"/>
                <a:gd name="T11" fmla="*/ 87 h 87"/>
                <a:gd name="T12" fmla="*/ 0 w 73"/>
                <a:gd name="T13" fmla="*/ 87 h 87"/>
                <a:gd name="T14" fmla="*/ 24 w 73"/>
                <a:gd name="T15" fmla="*/ 0 h 87"/>
                <a:gd name="T16" fmla="*/ 47 w 73"/>
                <a:gd name="T17" fmla="*/ 0 h 87"/>
                <a:gd name="T18" fmla="*/ 50 w 73"/>
                <a:gd name="T19" fmla="*/ 52 h 87"/>
                <a:gd name="T20" fmla="*/ 35 w 73"/>
                <a:gd name="T21" fmla="*/ 15 h 87"/>
                <a:gd name="T22" fmla="*/ 21 w 73"/>
                <a:gd name="T23" fmla="*/ 52 h 87"/>
                <a:gd name="T24" fmla="*/ 50 w 73"/>
                <a:gd name="T25" fmla="*/ 5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7" y="0"/>
                  </a:moveTo>
                  <a:cubicBezTo>
                    <a:pt x="64" y="26"/>
                    <a:pt x="72" y="56"/>
                    <a:pt x="73" y="87"/>
                  </a:cubicBezTo>
                  <a:cubicBezTo>
                    <a:pt x="54" y="87"/>
                    <a:pt x="54" y="87"/>
                    <a:pt x="54" y="87"/>
                  </a:cubicBezTo>
                  <a:cubicBezTo>
                    <a:pt x="54" y="84"/>
                    <a:pt x="54" y="76"/>
                    <a:pt x="53" y="67"/>
                  </a:cubicBezTo>
                  <a:cubicBezTo>
                    <a:pt x="18" y="67"/>
                    <a:pt x="18" y="67"/>
                    <a:pt x="18" y="67"/>
                  </a:cubicBezTo>
                  <a:cubicBezTo>
                    <a:pt x="18" y="72"/>
                    <a:pt x="17" y="79"/>
                    <a:pt x="17" y="87"/>
                  </a:cubicBezTo>
                  <a:cubicBezTo>
                    <a:pt x="0" y="87"/>
                    <a:pt x="0" y="87"/>
                    <a:pt x="0" y="87"/>
                  </a:cubicBezTo>
                  <a:cubicBezTo>
                    <a:pt x="0" y="54"/>
                    <a:pt x="9" y="26"/>
                    <a:pt x="24" y="0"/>
                  </a:cubicBezTo>
                  <a:lnTo>
                    <a:pt x="47" y="0"/>
                  </a:lnTo>
                  <a:close/>
                  <a:moveTo>
                    <a:pt x="50" y="52"/>
                  </a:moveTo>
                  <a:cubicBezTo>
                    <a:pt x="47" y="38"/>
                    <a:pt x="40" y="24"/>
                    <a:pt x="35" y="15"/>
                  </a:cubicBezTo>
                  <a:cubicBezTo>
                    <a:pt x="31" y="23"/>
                    <a:pt x="26" y="35"/>
                    <a:pt x="21" y="52"/>
                  </a:cubicBezTo>
                  <a:lnTo>
                    <a:pt x="50" y="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4" name="Freeform 24">
              <a:extLst>
                <a:ext uri="{FF2B5EF4-FFF2-40B4-BE49-F238E27FC236}">
                  <a16:creationId xmlns:a16="http://schemas.microsoft.com/office/drawing/2014/main" id="{93D40287-FC1F-48BE-AD48-F672CAF90812}"/>
                </a:ext>
              </a:extLst>
            </p:cNvPr>
            <p:cNvSpPr>
              <a:spLocks/>
            </p:cNvSpPr>
            <p:nvPr/>
          </p:nvSpPr>
          <p:spPr bwMode="auto">
            <a:xfrm>
              <a:off x="3723" y="3562"/>
              <a:ext cx="41" cy="49"/>
            </a:xfrm>
            <a:custGeom>
              <a:avLst/>
              <a:gdLst>
                <a:gd name="T0" fmla="*/ 17 w 73"/>
                <a:gd name="T1" fmla="*/ 23 h 87"/>
                <a:gd name="T2" fmla="*/ 18 w 73"/>
                <a:gd name="T3" fmla="*/ 39 h 87"/>
                <a:gd name="T4" fmla="*/ 18 w 73"/>
                <a:gd name="T5" fmla="*/ 87 h 87"/>
                <a:gd name="T6" fmla="*/ 0 w 73"/>
                <a:gd name="T7" fmla="*/ 87 h 87"/>
                <a:gd name="T8" fmla="*/ 0 w 73"/>
                <a:gd name="T9" fmla="*/ 0 h 87"/>
                <a:gd name="T10" fmla="*/ 18 w 73"/>
                <a:gd name="T11" fmla="*/ 0 h 87"/>
                <a:gd name="T12" fmla="*/ 56 w 73"/>
                <a:gd name="T13" fmla="*/ 44 h 87"/>
                <a:gd name="T14" fmla="*/ 56 w 73"/>
                <a:gd name="T15" fmla="*/ 44 h 87"/>
                <a:gd name="T16" fmla="*/ 55 w 73"/>
                <a:gd name="T17" fmla="*/ 25 h 87"/>
                <a:gd name="T18" fmla="*/ 55 w 73"/>
                <a:gd name="T19" fmla="*/ 0 h 87"/>
                <a:gd name="T20" fmla="*/ 73 w 73"/>
                <a:gd name="T21" fmla="*/ 0 h 87"/>
                <a:gd name="T22" fmla="*/ 73 w 73"/>
                <a:gd name="T23" fmla="*/ 87 h 87"/>
                <a:gd name="T24" fmla="*/ 58 w 73"/>
                <a:gd name="T25" fmla="*/ 87 h 87"/>
                <a:gd name="T26" fmla="*/ 17 w 73"/>
                <a:gd name="T27" fmla="*/ 2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3" h="87">
                  <a:moveTo>
                    <a:pt x="17" y="23"/>
                  </a:moveTo>
                  <a:cubicBezTo>
                    <a:pt x="17" y="28"/>
                    <a:pt x="18" y="34"/>
                    <a:pt x="18" y="39"/>
                  </a:cubicBezTo>
                  <a:cubicBezTo>
                    <a:pt x="18" y="87"/>
                    <a:pt x="18" y="87"/>
                    <a:pt x="18" y="87"/>
                  </a:cubicBezTo>
                  <a:cubicBezTo>
                    <a:pt x="0" y="87"/>
                    <a:pt x="0" y="87"/>
                    <a:pt x="0" y="87"/>
                  </a:cubicBezTo>
                  <a:cubicBezTo>
                    <a:pt x="0" y="0"/>
                    <a:pt x="0" y="0"/>
                    <a:pt x="0" y="0"/>
                  </a:cubicBezTo>
                  <a:cubicBezTo>
                    <a:pt x="18" y="0"/>
                    <a:pt x="18" y="0"/>
                    <a:pt x="18" y="0"/>
                  </a:cubicBezTo>
                  <a:cubicBezTo>
                    <a:pt x="27" y="9"/>
                    <a:pt x="47" y="27"/>
                    <a:pt x="56" y="44"/>
                  </a:cubicBezTo>
                  <a:cubicBezTo>
                    <a:pt x="56" y="44"/>
                    <a:pt x="56" y="44"/>
                    <a:pt x="56" y="44"/>
                  </a:cubicBezTo>
                  <a:cubicBezTo>
                    <a:pt x="55" y="38"/>
                    <a:pt x="55" y="33"/>
                    <a:pt x="55" y="25"/>
                  </a:cubicBezTo>
                  <a:cubicBezTo>
                    <a:pt x="55" y="0"/>
                    <a:pt x="55" y="0"/>
                    <a:pt x="55" y="0"/>
                  </a:cubicBezTo>
                  <a:cubicBezTo>
                    <a:pt x="73" y="0"/>
                    <a:pt x="73" y="0"/>
                    <a:pt x="73" y="0"/>
                  </a:cubicBezTo>
                  <a:cubicBezTo>
                    <a:pt x="73" y="87"/>
                    <a:pt x="73" y="87"/>
                    <a:pt x="73" y="87"/>
                  </a:cubicBezTo>
                  <a:cubicBezTo>
                    <a:pt x="58" y="87"/>
                    <a:pt x="58" y="87"/>
                    <a:pt x="58" y="87"/>
                  </a:cubicBezTo>
                  <a:cubicBezTo>
                    <a:pt x="52" y="65"/>
                    <a:pt x="32" y="38"/>
                    <a:pt x="17"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5" name="Freeform 25">
              <a:extLst>
                <a:ext uri="{FF2B5EF4-FFF2-40B4-BE49-F238E27FC236}">
                  <a16:creationId xmlns:a16="http://schemas.microsoft.com/office/drawing/2014/main" id="{3A9F8371-A5BB-439D-AE32-66964D241281}"/>
                </a:ext>
              </a:extLst>
            </p:cNvPr>
            <p:cNvSpPr>
              <a:spLocks/>
            </p:cNvSpPr>
            <p:nvPr/>
          </p:nvSpPr>
          <p:spPr bwMode="auto">
            <a:xfrm>
              <a:off x="3774" y="3561"/>
              <a:ext cx="41" cy="60"/>
            </a:xfrm>
            <a:custGeom>
              <a:avLst/>
              <a:gdLst>
                <a:gd name="T0" fmla="*/ 27 w 72"/>
                <a:gd name="T1" fmla="*/ 102 h 107"/>
                <a:gd name="T2" fmla="*/ 32 w 72"/>
                <a:gd name="T3" fmla="*/ 89 h 107"/>
                <a:gd name="T4" fmla="*/ 0 w 72"/>
                <a:gd name="T5" fmla="*/ 45 h 107"/>
                <a:gd name="T6" fmla="*/ 40 w 72"/>
                <a:gd name="T7" fmla="*/ 0 h 107"/>
                <a:gd name="T8" fmla="*/ 72 w 72"/>
                <a:gd name="T9" fmla="*/ 19 h 107"/>
                <a:gd name="T10" fmla="*/ 60 w 72"/>
                <a:gd name="T11" fmla="*/ 29 h 107"/>
                <a:gd name="T12" fmla="*/ 40 w 72"/>
                <a:gd name="T13" fmla="*/ 15 h 107"/>
                <a:gd name="T14" fmla="*/ 19 w 72"/>
                <a:gd name="T15" fmla="*/ 45 h 107"/>
                <a:gd name="T16" fmla="*/ 40 w 72"/>
                <a:gd name="T17" fmla="*/ 74 h 107"/>
                <a:gd name="T18" fmla="*/ 58 w 72"/>
                <a:gd name="T19" fmla="*/ 63 h 107"/>
                <a:gd name="T20" fmla="*/ 72 w 72"/>
                <a:gd name="T21" fmla="*/ 71 h 107"/>
                <a:gd name="T22" fmla="*/ 47 w 72"/>
                <a:gd name="T23" fmla="*/ 89 h 107"/>
                <a:gd name="T24" fmla="*/ 38 w 72"/>
                <a:gd name="T25" fmla="*/ 107 h 107"/>
                <a:gd name="T26" fmla="*/ 27 w 72"/>
                <a:gd name="T27" fmla="*/ 102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107">
                  <a:moveTo>
                    <a:pt x="27" y="102"/>
                  </a:moveTo>
                  <a:cubicBezTo>
                    <a:pt x="31" y="97"/>
                    <a:pt x="32" y="94"/>
                    <a:pt x="32" y="89"/>
                  </a:cubicBezTo>
                  <a:cubicBezTo>
                    <a:pt x="13" y="86"/>
                    <a:pt x="0" y="69"/>
                    <a:pt x="0" y="45"/>
                  </a:cubicBezTo>
                  <a:cubicBezTo>
                    <a:pt x="0" y="19"/>
                    <a:pt x="17" y="0"/>
                    <a:pt x="40" y="0"/>
                  </a:cubicBezTo>
                  <a:cubicBezTo>
                    <a:pt x="57" y="0"/>
                    <a:pt x="67" y="9"/>
                    <a:pt x="72" y="19"/>
                  </a:cubicBezTo>
                  <a:cubicBezTo>
                    <a:pt x="60" y="29"/>
                    <a:pt x="60" y="29"/>
                    <a:pt x="60" y="29"/>
                  </a:cubicBezTo>
                  <a:cubicBezTo>
                    <a:pt x="57" y="23"/>
                    <a:pt x="48" y="15"/>
                    <a:pt x="40" y="15"/>
                  </a:cubicBezTo>
                  <a:cubicBezTo>
                    <a:pt x="26" y="15"/>
                    <a:pt x="19" y="29"/>
                    <a:pt x="19" y="45"/>
                  </a:cubicBezTo>
                  <a:cubicBezTo>
                    <a:pt x="19" y="60"/>
                    <a:pt x="27" y="74"/>
                    <a:pt x="40" y="74"/>
                  </a:cubicBezTo>
                  <a:cubicBezTo>
                    <a:pt x="48" y="74"/>
                    <a:pt x="54" y="71"/>
                    <a:pt x="58" y="63"/>
                  </a:cubicBezTo>
                  <a:cubicBezTo>
                    <a:pt x="72" y="71"/>
                    <a:pt x="72" y="71"/>
                    <a:pt x="72" y="71"/>
                  </a:cubicBezTo>
                  <a:cubicBezTo>
                    <a:pt x="66" y="80"/>
                    <a:pt x="58" y="87"/>
                    <a:pt x="47" y="89"/>
                  </a:cubicBezTo>
                  <a:cubicBezTo>
                    <a:pt x="46" y="96"/>
                    <a:pt x="43" y="102"/>
                    <a:pt x="38" y="107"/>
                  </a:cubicBezTo>
                  <a:lnTo>
                    <a:pt x="27" y="1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6" name="Freeform 26">
              <a:extLst>
                <a:ext uri="{FF2B5EF4-FFF2-40B4-BE49-F238E27FC236}">
                  <a16:creationId xmlns:a16="http://schemas.microsoft.com/office/drawing/2014/main" id="{19E03E2B-F1D8-4CB3-97D1-23FA18F91A66}"/>
                </a:ext>
              </a:extLst>
            </p:cNvPr>
            <p:cNvSpPr>
              <a:spLocks noEditPoints="1"/>
            </p:cNvSpPr>
            <p:nvPr/>
          </p:nvSpPr>
          <p:spPr bwMode="auto">
            <a:xfrm>
              <a:off x="3821" y="3562"/>
              <a:ext cx="41" cy="49"/>
            </a:xfrm>
            <a:custGeom>
              <a:avLst/>
              <a:gdLst>
                <a:gd name="T0" fmla="*/ 47 w 73"/>
                <a:gd name="T1" fmla="*/ 0 h 87"/>
                <a:gd name="T2" fmla="*/ 73 w 73"/>
                <a:gd name="T3" fmla="*/ 87 h 87"/>
                <a:gd name="T4" fmla="*/ 54 w 73"/>
                <a:gd name="T5" fmla="*/ 87 h 87"/>
                <a:gd name="T6" fmla="*/ 53 w 73"/>
                <a:gd name="T7" fmla="*/ 67 h 87"/>
                <a:gd name="T8" fmla="*/ 18 w 73"/>
                <a:gd name="T9" fmla="*/ 67 h 87"/>
                <a:gd name="T10" fmla="*/ 17 w 73"/>
                <a:gd name="T11" fmla="*/ 87 h 87"/>
                <a:gd name="T12" fmla="*/ 0 w 73"/>
                <a:gd name="T13" fmla="*/ 87 h 87"/>
                <a:gd name="T14" fmla="*/ 24 w 73"/>
                <a:gd name="T15" fmla="*/ 0 h 87"/>
                <a:gd name="T16" fmla="*/ 47 w 73"/>
                <a:gd name="T17" fmla="*/ 0 h 87"/>
                <a:gd name="T18" fmla="*/ 50 w 73"/>
                <a:gd name="T19" fmla="*/ 52 h 87"/>
                <a:gd name="T20" fmla="*/ 35 w 73"/>
                <a:gd name="T21" fmla="*/ 15 h 87"/>
                <a:gd name="T22" fmla="*/ 21 w 73"/>
                <a:gd name="T23" fmla="*/ 52 h 87"/>
                <a:gd name="T24" fmla="*/ 50 w 73"/>
                <a:gd name="T25" fmla="*/ 52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7">
                  <a:moveTo>
                    <a:pt x="47" y="0"/>
                  </a:moveTo>
                  <a:cubicBezTo>
                    <a:pt x="64" y="26"/>
                    <a:pt x="72" y="56"/>
                    <a:pt x="73" y="87"/>
                  </a:cubicBezTo>
                  <a:cubicBezTo>
                    <a:pt x="54" y="87"/>
                    <a:pt x="54" y="87"/>
                    <a:pt x="54" y="87"/>
                  </a:cubicBezTo>
                  <a:cubicBezTo>
                    <a:pt x="54" y="84"/>
                    <a:pt x="54" y="76"/>
                    <a:pt x="53" y="67"/>
                  </a:cubicBezTo>
                  <a:cubicBezTo>
                    <a:pt x="18" y="67"/>
                    <a:pt x="18" y="67"/>
                    <a:pt x="18" y="67"/>
                  </a:cubicBezTo>
                  <a:cubicBezTo>
                    <a:pt x="17" y="72"/>
                    <a:pt x="17" y="79"/>
                    <a:pt x="17" y="87"/>
                  </a:cubicBezTo>
                  <a:cubicBezTo>
                    <a:pt x="0" y="87"/>
                    <a:pt x="0" y="87"/>
                    <a:pt x="0" y="87"/>
                  </a:cubicBezTo>
                  <a:cubicBezTo>
                    <a:pt x="0" y="54"/>
                    <a:pt x="9" y="26"/>
                    <a:pt x="24" y="0"/>
                  </a:cubicBezTo>
                  <a:lnTo>
                    <a:pt x="47" y="0"/>
                  </a:lnTo>
                  <a:close/>
                  <a:moveTo>
                    <a:pt x="50" y="52"/>
                  </a:moveTo>
                  <a:cubicBezTo>
                    <a:pt x="47" y="38"/>
                    <a:pt x="40" y="24"/>
                    <a:pt x="35" y="15"/>
                  </a:cubicBezTo>
                  <a:cubicBezTo>
                    <a:pt x="31" y="23"/>
                    <a:pt x="26" y="35"/>
                    <a:pt x="21" y="52"/>
                  </a:cubicBezTo>
                  <a:lnTo>
                    <a:pt x="50" y="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7" name="Rectangle 27">
              <a:extLst>
                <a:ext uri="{FF2B5EF4-FFF2-40B4-BE49-F238E27FC236}">
                  <a16:creationId xmlns:a16="http://schemas.microsoft.com/office/drawing/2014/main" id="{8FE14165-A54C-4EEE-8678-49BA5BC5111C}"/>
                </a:ext>
              </a:extLst>
            </p:cNvPr>
            <p:cNvSpPr>
              <a:spLocks noChangeArrowheads="1"/>
            </p:cNvSpPr>
            <p:nvPr/>
          </p:nvSpPr>
          <p:spPr bwMode="auto">
            <a:xfrm>
              <a:off x="3871" y="3562"/>
              <a:ext cx="10" cy="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8" name="Freeform 28">
              <a:extLst>
                <a:ext uri="{FF2B5EF4-FFF2-40B4-BE49-F238E27FC236}">
                  <a16:creationId xmlns:a16="http://schemas.microsoft.com/office/drawing/2014/main" id="{EDE66B94-8CD4-4BD4-B6B9-ED2069AB0D93}"/>
                </a:ext>
              </a:extLst>
            </p:cNvPr>
            <p:cNvSpPr>
              <a:spLocks/>
            </p:cNvSpPr>
            <p:nvPr/>
          </p:nvSpPr>
          <p:spPr bwMode="auto">
            <a:xfrm>
              <a:off x="3892" y="3561"/>
              <a:ext cx="36" cy="50"/>
            </a:xfrm>
            <a:custGeom>
              <a:avLst/>
              <a:gdLst>
                <a:gd name="T0" fmla="*/ 0 w 64"/>
                <a:gd name="T1" fmla="*/ 73 h 89"/>
                <a:gd name="T2" fmla="*/ 12 w 64"/>
                <a:gd name="T3" fmla="*/ 62 h 89"/>
                <a:gd name="T4" fmla="*/ 34 w 64"/>
                <a:gd name="T5" fmla="*/ 74 h 89"/>
                <a:gd name="T6" fmla="*/ 47 w 64"/>
                <a:gd name="T7" fmla="*/ 64 h 89"/>
                <a:gd name="T8" fmla="*/ 4 w 64"/>
                <a:gd name="T9" fmla="*/ 24 h 89"/>
                <a:gd name="T10" fmla="*/ 33 w 64"/>
                <a:gd name="T11" fmla="*/ 0 h 89"/>
                <a:gd name="T12" fmla="*/ 63 w 64"/>
                <a:gd name="T13" fmla="*/ 14 h 89"/>
                <a:gd name="T14" fmla="*/ 53 w 64"/>
                <a:gd name="T15" fmla="*/ 25 h 89"/>
                <a:gd name="T16" fmla="*/ 33 w 64"/>
                <a:gd name="T17" fmla="*/ 15 h 89"/>
                <a:gd name="T18" fmla="*/ 22 w 64"/>
                <a:gd name="T19" fmla="*/ 24 h 89"/>
                <a:gd name="T20" fmla="*/ 64 w 64"/>
                <a:gd name="T21" fmla="*/ 63 h 89"/>
                <a:gd name="T22" fmla="*/ 33 w 64"/>
                <a:gd name="T23" fmla="*/ 89 h 89"/>
                <a:gd name="T24" fmla="*/ 0 w 64"/>
                <a:gd name="T25" fmla="*/ 73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89">
                  <a:moveTo>
                    <a:pt x="0" y="73"/>
                  </a:moveTo>
                  <a:cubicBezTo>
                    <a:pt x="12" y="62"/>
                    <a:pt x="12" y="62"/>
                    <a:pt x="12" y="62"/>
                  </a:cubicBezTo>
                  <a:cubicBezTo>
                    <a:pt x="17" y="69"/>
                    <a:pt x="26" y="74"/>
                    <a:pt x="34" y="74"/>
                  </a:cubicBezTo>
                  <a:cubicBezTo>
                    <a:pt x="42" y="74"/>
                    <a:pt x="47" y="71"/>
                    <a:pt x="47" y="64"/>
                  </a:cubicBezTo>
                  <a:cubicBezTo>
                    <a:pt x="47" y="49"/>
                    <a:pt x="4" y="56"/>
                    <a:pt x="4" y="24"/>
                  </a:cubicBezTo>
                  <a:cubicBezTo>
                    <a:pt x="4" y="10"/>
                    <a:pt x="16" y="0"/>
                    <a:pt x="33" y="0"/>
                  </a:cubicBezTo>
                  <a:cubicBezTo>
                    <a:pt x="47" y="0"/>
                    <a:pt x="56" y="5"/>
                    <a:pt x="63" y="14"/>
                  </a:cubicBezTo>
                  <a:cubicBezTo>
                    <a:pt x="53" y="25"/>
                    <a:pt x="53" y="25"/>
                    <a:pt x="53" y="25"/>
                  </a:cubicBezTo>
                  <a:cubicBezTo>
                    <a:pt x="47" y="20"/>
                    <a:pt x="40" y="15"/>
                    <a:pt x="33" y="15"/>
                  </a:cubicBezTo>
                  <a:cubicBezTo>
                    <a:pt x="27" y="15"/>
                    <a:pt x="22" y="18"/>
                    <a:pt x="22" y="24"/>
                  </a:cubicBezTo>
                  <a:cubicBezTo>
                    <a:pt x="22" y="38"/>
                    <a:pt x="64" y="32"/>
                    <a:pt x="64" y="63"/>
                  </a:cubicBezTo>
                  <a:cubicBezTo>
                    <a:pt x="64" y="78"/>
                    <a:pt x="54" y="89"/>
                    <a:pt x="33" y="89"/>
                  </a:cubicBezTo>
                  <a:cubicBezTo>
                    <a:pt x="20" y="89"/>
                    <a:pt x="8" y="83"/>
                    <a:pt x="0"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9" name="Freeform 29">
              <a:extLst>
                <a:ext uri="{FF2B5EF4-FFF2-40B4-BE49-F238E27FC236}">
                  <a16:creationId xmlns:a16="http://schemas.microsoft.com/office/drawing/2014/main" id="{7996D42C-2DF3-443B-B910-B79948E5309F}"/>
                </a:ext>
              </a:extLst>
            </p:cNvPr>
            <p:cNvSpPr>
              <a:spLocks/>
            </p:cNvSpPr>
            <p:nvPr/>
          </p:nvSpPr>
          <p:spPr bwMode="auto">
            <a:xfrm>
              <a:off x="3940" y="3562"/>
              <a:ext cx="32" cy="49"/>
            </a:xfrm>
            <a:custGeom>
              <a:avLst/>
              <a:gdLst>
                <a:gd name="T0" fmla="*/ 0 w 32"/>
                <a:gd name="T1" fmla="*/ 0 h 49"/>
                <a:gd name="T2" fmla="*/ 30 w 32"/>
                <a:gd name="T3" fmla="*/ 0 h 49"/>
                <a:gd name="T4" fmla="*/ 30 w 32"/>
                <a:gd name="T5" fmla="*/ 9 h 49"/>
                <a:gd name="T6" fmla="*/ 10 w 32"/>
                <a:gd name="T7" fmla="*/ 9 h 49"/>
                <a:gd name="T8" fmla="*/ 10 w 32"/>
                <a:gd name="T9" fmla="*/ 19 h 49"/>
                <a:gd name="T10" fmla="*/ 24 w 32"/>
                <a:gd name="T11" fmla="*/ 19 h 49"/>
                <a:gd name="T12" fmla="*/ 24 w 32"/>
                <a:gd name="T13" fmla="*/ 27 h 49"/>
                <a:gd name="T14" fmla="*/ 10 w 32"/>
                <a:gd name="T15" fmla="*/ 27 h 49"/>
                <a:gd name="T16" fmla="*/ 10 w 32"/>
                <a:gd name="T17" fmla="*/ 40 h 49"/>
                <a:gd name="T18" fmla="*/ 32 w 32"/>
                <a:gd name="T19" fmla="*/ 40 h 49"/>
                <a:gd name="T20" fmla="*/ 32 w 32"/>
                <a:gd name="T21" fmla="*/ 49 h 49"/>
                <a:gd name="T22" fmla="*/ 0 w 32"/>
                <a:gd name="T23" fmla="*/ 49 h 49"/>
                <a:gd name="T24" fmla="*/ 0 w 32"/>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49">
                  <a:moveTo>
                    <a:pt x="0" y="0"/>
                  </a:moveTo>
                  <a:lnTo>
                    <a:pt x="30" y="0"/>
                  </a:lnTo>
                  <a:lnTo>
                    <a:pt x="30" y="9"/>
                  </a:lnTo>
                  <a:lnTo>
                    <a:pt x="10" y="9"/>
                  </a:lnTo>
                  <a:lnTo>
                    <a:pt x="10" y="19"/>
                  </a:lnTo>
                  <a:lnTo>
                    <a:pt x="24" y="19"/>
                  </a:lnTo>
                  <a:lnTo>
                    <a:pt x="24" y="27"/>
                  </a:lnTo>
                  <a:lnTo>
                    <a:pt x="10" y="27"/>
                  </a:lnTo>
                  <a:lnTo>
                    <a:pt x="10" y="40"/>
                  </a:lnTo>
                  <a:lnTo>
                    <a:pt x="32" y="40"/>
                  </a:lnTo>
                  <a:lnTo>
                    <a:pt x="32" y="49"/>
                  </a:lnTo>
                  <a:lnTo>
                    <a:pt x="0" y="4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0" name="Freeform 30">
              <a:extLst>
                <a:ext uri="{FF2B5EF4-FFF2-40B4-BE49-F238E27FC236}">
                  <a16:creationId xmlns:a16="http://schemas.microsoft.com/office/drawing/2014/main" id="{DD92BCD9-3558-43D0-B9B3-1865466B4DDB}"/>
                </a:ext>
              </a:extLst>
            </p:cNvPr>
            <p:cNvSpPr>
              <a:spLocks noEditPoints="1"/>
            </p:cNvSpPr>
            <p:nvPr/>
          </p:nvSpPr>
          <p:spPr bwMode="auto">
            <a:xfrm>
              <a:off x="4005" y="3562"/>
              <a:ext cx="39" cy="49"/>
            </a:xfrm>
            <a:custGeom>
              <a:avLst/>
              <a:gdLst>
                <a:gd name="T0" fmla="*/ 25 w 70"/>
                <a:gd name="T1" fmla="*/ 0 h 87"/>
                <a:gd name="T2" fmla="*/ 70 w 70"/>
                <a:gd name="T3" fmla="*/ 43 h 87"/>
                <a:gd name="T4" fmla="*/ 24 w 70"/>
                <a:gd name="T5" fmla="*/ 87 h 87"/>
                <a:gd name="T6" fmla="*/ 0 w 70"/>
                <a:gd name="T7" fmla="*/ 87 h 87"/>
                <a:gd name="T8" fmla="*/ 0 w 70"/>
                <a:gd name="T9" fmla="*/ 0 h 87"/>
                <a:gd name="T10" fmla="*/ 25 w 70"/>
                <a:gd name="T11" fmla="*/ 0 h 87"/>
                <a:gd name="T12" fmla="*/ 18 w 70"/>
                <a:gd name="T13" fmla="*/ 70 h 87"/>
                <a:gd name="T14" fmla="*/ 24 w 70"/>
                <a:gd name="T15" fmla="*/ 70 h 87"/>
                <a:gd name="T16" fmla="*/ 52 w 70"/>
                <a:gd name="T17" fmla="*/ 43 h 87"/>
                <a:gd name="T18" fmla="*/ 24 w 70"/>
                <a:gd name="T19" fmla="*/ 17 h 87"/>
                <a:gd name="T20" fmla="*/ 18 w 70"/>
                <a:gd name="T21" fmla="*/ 17 h 87"/>
                <a:gd name="T22" fmla="*/ 18 w 70"/>
                <a:gd name="T23" fmla="*/ 7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0" h="87">
                  <a:moveTo>
                    <a:pt x="25" y="0"/>
                  </a:moveTo>
                  <a:cubicBezTo>
                    <a:pt x="48" y="0"/>
                    <a:pt x="70" y="12"/>
                    <a:pt x="70" y="43"/>
                  </a:cubicBezTo>
                  <a:cubicBezTo>
                    <a:pt x="70" y="73"/>
                    <a:pt x="46" y="87"/>
                    <a:pt x="24" y="87"/>
                  </a:cubicBezTo>
                  <a:cubicBezTo>
                    <a:pt x="0" y="87"/>
                    <a:pt x="0" y="87"/>
                    <a:pt x="0" y="87"/>
                  </a:cubicBezTo>
                  <a:cubicBezTo>
                    <a:pt x="0" y="0"/>
                    <a:pt x="0" y="0"/>
                    <a:pt x="0" y="0"/>
                  </a:cubicBezTo>
                  <a:lnTo>
                    <a:pt x="25" y="0"/>
                  </a:lnTo>
                  <a:close/>
                  <a:moveTo>
                    <a:pt x="18" y="70"/>
                  </a:moveTo>
                  <a:cubicBezTo>
                    <a:pt x="24" y="70"/>
                    <a:pt x="24" y="70"/>
                    <a:pt x="24" y="70"/>
                  </a:cubicBezTo>
                  <a:cubicBezTo>
                    <a:pt x="43" y="70"/>
                    <a:pt x="52" y="59"/>
                    <a:pt x="52" y="43"/>
                  </a:cubicBezTo>
                  <a:cubicBezTo>
                    <a:pt x="52" y="26"/>
                    <a:pt x="43" y="17"/>
                    <a:pt x="24" y="17"/>
                  </a:cubicBezTo>
                  <a:cubicBezTo>
                    <a:pt x="18" y="17"/>
                    <a:pt x="18" y="17"/>
                    <a:pt x="18" y="17"/>
                  </a:cubicBezTo>
                  <a:lnTo>
                    <a:pt x="18" y="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1" name="Freeform 31">
              <a:extLst>
                <a:ext uri="{FF2B5EF4-FFF2-40B4-BE49-F238E27FC236}">
                  <a16:creationId xmlns:a16="http://schemas.microsoft.com/office/drawing/2014/main" id="{24C529AD-A83F-4D3A-9854-F03D44B89B25}"/>
                </a:ext>
              </a:extLst>
            </p:cNvPr>
            <p:cNvSpPr>
              <a:spLocks/>
            </p:cNvSpPr>
            <p:nvPr/>
          </p:nvSpPr>
          <p:spPr bwMode="auto">
            <a:xfrm>
              <a:off x="4055" y="3562"/>
              <a:ext cx="33" cy="49"/>
            </a:xfrm>
            <a:custGeom>
              <a:avLst/>
              <a:gdLst>
                <a:gd name="T0" fmla="*/ 0 w 33"/>
                <a:gd name="T1" fmla="*/ 0 h 49"/>
                <a:gd name="T2" fmla="*/ 31 w 33"/>
                <a:gd name="T3" fmla="*/ 0 h 49"/>
                <a:gd name="T4" fmla="*/ 31 w 33"/>
                <a:gd name="T5" fmla="*/ 9 h 49"/>
                <a:gd name="T6" fmla="*/ 10 w 33"/>
                <a:gd name="T7" fmla="*/ 9 h 49"/>
                <a:gd name="T8" fmla="*/ 10 w 33"/>
                <a:gd name="T9" fmla="*/ 19 h 49"/>
                <a:gd name="T10" fmla="*/ 25 w 33"/>
                <a:gd name="T11" fmla="*/ 19 h 49"/>
                <a:gd name="T12" fmla="*/ 25 w 33"/>
                <a:gd name="T13" fmla="*/ 27 h 49"/>
                <a:gd name="T14" fmla="*/ 10 w 33"/>
                <a:gd name="T15" fmla="*/ 27 h 49"/>
                <a:gd name="T16" fmla="*/ 10 w 33"/>
                <a:gd name="T17" fmla="*/ 40 h 49"/>
                <a:gd name="T18" fmla="*/ 33 w 33"/>
                <a:gd name="T19" fmla="*/ 40 h 49"/>
                <a:gd name="T20" fmla="*/ 33 w 33"/>
                <a:gd name="T21" fmla="*/ 49 h 49"/>
                <a:gd name="T22" fmla="*/ 0 w 33"/>
                <a:gd name="T23" fmla="*/ 49 h 49"/>
                <a:gd name="T24" fmla="*/ 0 w 33"/>
                <a:gd name="T2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9">
                  <a:moveTo>
                    <a:pt x="0" y="0"/>
                  </a:moveTo>
                  <a:lnTo>
                    <a:pt x="31" y="0"/>
                  </a:lnTo>
                  <a:lnTo>
                    <a:pt x="31" y="9"/>
                  </a:lnTo>
                  <a:lnTo>
                    <a:pt x="10" y="9"/>
                  </a:lnTo>
                  <a:lnTo>
                    <a:pt x="10" y="19"/>
                  </a:lnTo>
                  <a:lnTo>
                    <a:pt x="25" y="19"/>
                  </a:lnTo>
                  <a:lnTo>
                    <a:pt x="25" y="27"/>
                  </a:lnTo>
                  <a:lnTo>
                    <a:pt x="10" y="27"/>
                  </a:lnTo>
                  <a:lnTo>
                    <a:pt x="10" y="40"/>
                  </a:lnTo>
                  <a:lnTo>
                    <a:pt x="33" y="40"/>
                  </a:lnTo>
                  <a:lnTo>
                    <a:pt x="33" y="49"/>
                  </a:lnTo>
                  <a:lnTo>
                    <a:pt x="0" y="4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2" name="Freeform 32">
              <a:extLst>
                <a:ext uri="{FF2B5EF4-FFF2-40B4-BE49-F238E27FC236}">
                  <a16:creationId xmlns:a16="http://schemas.microsoft.com/office/drawing/2014/main" id="{EE1AB5C7-6391-4F64-82EB-320EA1FF472C}"/>
                </a:ext>
              </a:extLst>
            </p:cNvPr>
            <p:cNvSpPr>
              <a:spLocks noEditPoints="1"/>
            </p:cNvSpPr>
            <p:nvPr/>
          </p:nvSpPr>
          <p:spPr bwMode="auto">
            <a:xfrm>
              <a:off x="3621" y="3637"/>
              <a:ext cx="37" cy="48"/>
            </a:xfrm>
            <a:custGeom>
              <a:avLst/>
              <a:gdLst>
                <a:gd name="T0" fmla="*/ 0 w 65"/>
                <a:gd name="T1" fmla="*/ 0 h 86"/>
                <a:gd name="T2" fmla="*/ 35 w 65"/>
                <a:gd name="T3" fmla="*/ 0 h 86"/>
                <a:gd name="T4" fmla="*/ 62 w 65"/>
                <a:gd name="T5" fmla="*/ 21 h 86"/>
                <a:gd name="T6" fmla="*/ 52 w 65"/>
                <a:gd name="T7" fmla="*/ 38 h 86"/>
                <a:gd name="T8" fmla="*/ 52 w 65"/>
                <a:gd name="T9" fmla="*/ 39 h 86"/>
                <a:gd name="T10" fmla="*/ 65 w 65"/>
                <a:gd name="T11" fmla="*/ 58 h 86"/>
                <a:gd name="T12" fmla="*/ 33 w 65"/>
                <a:gd name="T13" fmla="*/ 86 h 86"/>
                <a:gd name="T14" fmla="*/ 0 w 65"/>
                <a:gd name="T15" fmla="*/ 86 h 86"/>
                <a:gd name="T16" fmla="*/ 0 w 65"/>
                <a:gd name="T17" fmla="*/ 0 h 86"/>
                <a:gd name="T18" fmla="*/ 34 w 65"/>
                <a:gd name="T19" fmla="*/ 33 h 86"/>
                <a:gd name="T20" fmla="*/ 43 w 65"/>
                <a:gd name="T21" fmla="*/ 23 h 86"/>
                <a:gd name="T22" fmla="*/ 34 w 65"/>
                <a:gd name="T23" fmla="*/ 15 h 86"/>
                <a:gd name="T24" fmla="*/ 18 w 65"/>
                <a:gd name="T25" fmla="*/ 15 h 86"/>
                <a:gd name="T26" fmla="*/ 18 w 65"/>
                <a:gd name="T27" fmla="*/ 33 h 86"/>
                <a:gd name="T28" fmla="*/ 34 w 65"/>
                <a:gd name="T29" fmla="*/ 33 h 86"/>
                <a:gd name="T30" fmla="*/ 34 w 65"/>
                <a:gd name="T31" fmla="*/ 71 h 86"/>
                <a:gd name="T32" fmla="*/ 47 w 65"/>
                <a:gd name="T33" fmla="*/ 59 h 86"/>
                <a:gd name="T34" fmla="*/ 34 w 65"/>
                <a:gd name="T35" fmla="*/ 47 h 86"/>
                <a:gd name="T36" fmla="*/ 18 w 65"/>
                <a:gd name="T37" fmla="*/ 47 h 86"/>
                <a:gd name="T38" fmla="*/ 18 w 65"/>
                <a:gd name="T39" fmla="*/ 71 h 86"/>
                <a:gd name="T40" fmla="*/ 34 w 65"/>
                <a:gd name="T41"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5" h="86">
                  <a:moveTo>
                    <a:pt x="0" y="0"/>
                  </a:moveTo>
                  <a:cubicBezTo>
                    <a:pt x="35" y="0"/>
                    <a:pt x="35" y="0"/>
                    <a:pt x="35" y="0"/>
                  </a:cubicBezTo>
                  <a:cubicBezTo>
                    <a:pt x="52" y="0"/>
                    <a:pt x="62" y="10"/>
                    <a:pt x="62" y="21"/>
                  </a:cubicBezTo>
                  <a:cubicBezTo>
                    <a:pt x="62" y="28"/>
                    <a:pt x="60" y="33"/>
                    <a:pt x="52" y="38"/>
                  </a:cubicBezTo>
                  <a:cubicBezTo>
                    <a:pt x="52" y="39"/>
                    <a:pt x="52" y="39"/>
                    <a:pt x="52" y="39"/>
                  </a:cubicBezTo>
                  <a:cubicBezTo>
                    <a:pt x="59" y="42"/>
                    <a:pt x="65" y="49"/>
                    <a:pt x="65" y="58"/>
                  </a:cubicBezTo>
                  <a:cubicBezTo>
                    <a:pt x="65" y="77"/>
                    <a:pt x="52" y="86"/>
                    <a:pt x="33" y="86"/>
                  </a:cubicBezTo>
                  <a:cubicBezTo>
                    <a:pt x="0" y="86"/>
                    <a:pt x="0" y="86"/>
                    <a:pt x="0" y="86"/>
                  </a:cubicBezTo>
                  <a:lnTo>
                    <a:pt x="0" y="0"/>
                  </a:lnTo>
                  <a:close/>
                  <a:moveTo>
                    <a:pt x="34" y="33"/>
                  </a:moveTo>
                  <a:cubicBezTo>
                    <a:pt x="41" y="33"/>
                    <a:pt x="43" y="28"/>
                    <a:pt x="43" y="23"/>
                  </a:cubicBezTo>
                  <a:cubicBezTo>
                    <a:pt x="43" y="18"/>
                    <a:pt x="40" y="15"/>
                    <a:pt x="34" y="15"/>
                  </a:cubicBezTo>
                  <a:cubicBezTo>
                    <a:pt x="18" y="15"/>
                    <a:pt x="18" y="15"/>
                    <a:pt x="18" y="15"/>
                  </a:cubicBezTo>
                  <a:cubicBezTo>
                    <a:pt x="18" y="33"/>
                    <a:pt x="18" y="33"/>
                    <a:pt x="18" y="33"/>
                  </a:cubicBezTo>
                  <a:lnTo>
                    <a:pt x="34" y="33"/>
                  </a:lnTo>
                  <a:close/>
                  <a:moveTo>
                    <a:pt x="34" y="71"/>
                  </a:moveTo>
                  <a:cubicBezTo>
                    <a:pt x="43" y="71"/>
                    <a:pt x="47" y="66"/>
                    <a:pt x="47" y="59"/>
                  </a:cubicBezTo>
                  <a:cubicBezTo>
                    <a:pt x="47" y="52"/>
                    <a:pt x="43" y="47"/>
                    <a:pt x="34" y="47"/>
                  </a:cubicBezTo>
                  <a:cubicBezTo>
                    <a:pt x="18" y="47"/>
                    <a:pt x="18" y="47"/>
                    <a:pt x="18" y="47"/>
                  </a:cubicBezTo>
                  <a:cubicBezTo>
                    <a:pt x="18" y="71"/>
                    <a:pt x="18" y="71"/>
                    <a:pt x="18" y="71"/>
                  </a:cubicBezTo>
                  <a:lnTo>
                    <a:pt x="34" y="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3" name="Freeform 33">
              <a:extLst>
                <a:ext uri="{FF2B5EF4-FFF2-40B4-BE49-F238E27FC236}">
                  <a16:creationId xmlns:a16="http://schemas.microsoft.com/office/drawing/2014/main" id="{BD7691FC-6E07-479C-B02D-D1FC87356C55}"/>
                </a:ext>
              </a:extLst>
            </p:cNvPr>
            <p:cNvSpPr>
              <a:spLocks noEditPoints="1"/>
            </p:cNvSpPr>
            <p:nvPr/>
          </p:nvSpPr>
          <p:spPr bwMode="auto">
            <a:xfrm>
              <a:off x="3663" y="3637"/>
              <a:ext cx="41" cy="48"/>
            </a:xfrm>
            <a:custGeom>
              <a:avLst/>
              <a:gdLst>
                <a:gd name="T0" fmla="*/ 47 w 73"/>
                <a:gd name="T1" fmla="*/ 0 h 86"/>
                <a:gd name="T2" fmla="*/ 73 w 73"/>
                <a:gd name="T3" fmla="*/ 86 h 86"/>
                <a:gd name="T4" fmla="*/ 54 w 73"/>
                <a:gd name="T5" fmla="*/ 86 h 86"/>
                <a:gd name="T6" fmla="*/ 53 w 73"/>
                <a:gd name="T7" fmla="*/ 66 h 86"/>
                <a:gd name="T8" fmla="*/ 18 w 73"/>
                <a:gd name="T9" fmla="*/ 66 h 86"/>
                <a:gd name="T10" fmla="*/ 17 w 73"/>
                <a:gd name="T11" fmla="*/ 86 h 86"/>
                <a:gd name="T12" fmla="*/ 0 w 73"/>
                <a:gd name="T13" fmla="*/ 86 h 86"/>
                <a:gd name="T14" fmla="*/ 24 w 73"/>
                <a:gd name="T15" fmla="*/ 0 h 86"/>
                <a:gd name="T16" fmla="*/ 47 w 73"/>
                <a:gd name="T17" fmla="*/ 0 h 86"/>
                <a:gd name="T18" fmla="*/ 50 w 73"/>
                <a:gd name="T19" fmla="*/ 51 h 86"/>
                <a:gd name="T20" fmla="*/ 35 w 73"/>
                <a:gd name="T21" fmla="*/ 15 h 86"/>
                <a:gd name="T22" fmla="*/ 21 w 73"/>
                <a:gd name="T23" fmla="*/ 51 h 86"/>
                <a:gd name="T24" fmla="*/ 50 w 73"/>
                <a:gd name="T25" fmla="*/ 5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6">
                  <a:moveTo>
                    <a:pt x="47" y="0"/>
                  </a:moveTo>
                  <a:cubicBezTo>
                    <a:pt x="64" y="25"/>
                    <a:pt x="72" y="55"/>
                    <a:pt x="73" y="86"/>
                  </a:cubicBezTo>
                  <a:cubicBezTo>
                    <a:pt x="54" y="86"/>
                    <a:pt x="54" y="86"/>
                    <a:pt x="54" y="86"/>
                  </a:cubicBezTo>
                  <a:cubicBezTo>
                    <a:pt x="54" y="83"/>
                    <a:pt x="54" y="75"/>
                    <a:pt x="53" y="66"/>
                  </a:cubicBezTo>
                  <a:cubicBezTo>
                    <a:pt x="18" y="66"/>
                    <a:pt x="18" y="66"/>
                    <a:pt x="18" y="66"/>
                  </a:cubicBezTo>
                  <a:cubicBezTo>
                    <a:pt x="17" y="72"/>
                    <a:pt x="17" y="78"/>
                    <a:pt x="17" y="86"/>
                  </a:cubicBezTo>
                  <a:cubicBezTo>
                    <a:pt x="0" y="86"/>
                    <a:pt x="0" y="86"/>
                    <a:pt x="0" y="86"/>
                  </a:cubicBezTo>
                  <a:cubicBezTo>
                    <a:pt x="0" y="54"/>
                    <a:pt x="9" y="25"/>
                    <a:pt x="24" y="0"/>
                  </a:cubicBezTo>
                  <a:lnTo>
                    <a:pt x="47" y="0"/>
                  </a:lnTo>
                  <a:close/>
                  <a:moveTo>
                    <a:pt x="50" y="51"/>
                  </a:moveTo>
                  <a:cubicBezTo>
                    <a:pt x="47" y="37"/>
                    <a:pt x="40" y="23"/>
                    <a:pt x="35" y="15"/>
                  </a:cubicBezTo>
                  <a:cubicBezTo>
                    <a:pt x="31" y="22"/>
                    <a:pt x="26" y="34"/>
                    <a:pt x="21" y="51"/>
                  </a:cubicBezTo>
                  <a:lnTo>
                    <a:pt x="5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4" name="Freeform 34">
              <a:extLst>
                <a:ext uri="{FF2B5EF4-FFF2-40B4-BE49-F238E27FC236}">
                  <a16:creationId xmlns:a16="http://schemas.microsoft.com/office/drawing/2014/main" id="{0916EE19-E320-447B-9147-1BC37E9379B4}"/>
                </a:ext>
              </a:extLst>
            </p:cNvPr>
            <p:cNvSpPr>
              <a:spLocks/>
            </p:cNvSpPr>
            <p:nvPr/>
          </p:nvSpPr>
          <p:spPr bwMode="auto">
            <a:xfrm>
              <a:off x="3709" y="3636"/>
              <a:ext cx="37" cy="50"/>
            </a:xfrm>
            <a:custGeom>
              <a:avLst/>
              <a:gdLst>
                <a:gd name="T0" fmla="*/ 0 w 64"/>
                <a:gd name="T1" fmla="*/ 73 h 90"/>
                <a:gd name="T2" fmla="*/ 11 w 64"/>
                <a:gd name="T3" fmla="*/ 63 h 90"/>
                <a:gd name="T4" fmla="*/ 33 w 64"/>
                <a:gd name="T5" fmla="*/ 74 h 90"/>
                <a:gd name="T6" fmla="*/ 47 w 64"/>
                <a:gd name="T7" fmla="*/ 64 h 90"/>
                <a:gd name="T8" fmla="*/ 4 w 64"/>
                <a:gd name="T9" fmla="*/ 24 h 90"/>
                <a:gd name="T10" fmla="*/ 33 w 64"/>
                <a:gd name="T11" fmla="*/ 0 h 90"/>
                <a:gd name="T12" fmla="*/ 63 w 64"/>
                <a:gd name="T13" fmla="*/ 14 h 90"/>
                <a:gd name="T14" fmla="*/ 52 w 64"/>
                <a:gd name="T15" fmla="*/ 26 h 90"/>
                <a:gd name="T16" fmla="*/ 32 w 64"/>
                <a:gd name="T17" fmla="*/ 15 h 90"/>
                <a:gd name="T18" fmla="*/ 21 w 64"/>
                <a:gd name="T19" fmla="*/ 24 h 90"/>
                <a:gd name="T20" fmla="*/ 64 w 64"/>
                <a:gd name="T21" fmla="*/ 63 h 90"/>
                <a:gd name="T22" fmla="*/ 33 w 64"/>
                <a:gd name="T23" fmla="*/ 90 h 90"/>
                <a:gd name="T24" fmla="*/ 0 w 64"/>
                <a:gd name="T25" fmla="*/ 7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90">
                  <a:moveTo>
                    <a:pt x="0" y="73"/>
                  </a:moveTo>
                  <a:cubicBezTo>
                    <a:pt x="11" y="63"/>
                    <a:pt x="11" y="63"/>
                    <a:pt x="11" y="63"/>
                  </a:cubicBezTo>
                  <a:cubicBezTo>
                    <a:pt x="17" y="70"/>
                    <a:pt x="25" y="74"/>
                    <a:pt x="33" y="74"/>
                  </a:cubicBezTo>
                  <a:cubicBezTo>
                    <a:pt x="42" y="74"/>
                    <a:pt x="47" y="71"/>
                    <a:pt x="47" y="64"/>
                  </a:cubicBezTo>
                  <a:cubicBezTo>
                    <a:pt x="47" y="49"/>
                    <a:pt x="4" y="56"/>
                    <a:pt x="4" y="24"/>
                  </a:cubicBezTo>
                  <a:cubicBezTo>
                    <a:pt x="4" y="11"/>
                    <a:pt x="15" y="0"/>
                    <a:pt x="33" y="0"/>
                  </a:cubicBezTo>
                  <a:cubicBezTo>
                    <a:pt x="46" y="0"/>
                    <a:pt x="55" y="6"/>
                    <a:pt x="63" y="14"/>
                  </a:cubicBezTo>
                  <a:cubicBezTo>
                    <a:pt x="52" y="26"/>
                    <a:pt x="52" y="26"/>
                    <a:pt x="52" y="26"/>
                  </a:cubicBezTo>
                  <a:cubicBezTo>
                    <a:pt x="47" y="20"/>
                    <a:pt x="40" y="15"/>
                    <a:pt x="32" y="15"/>
                  </a:cubicBezTo>
                  <a:cubicBezTo>
                    <a:pt x="26" y="15"/>
                    <a:pt x="21" y="18"/>
                    <a:pt x="21" y="24"/>
                  </a:cubicBezTo>
                  <a:cubicBezTo>
                    <a:pt x="21" y="38"/>
                    <a:pt x="64" y="33"/>
                    <a:pt x="64" y="63"/>
                  </a:cubicBezTo>
                  <a:cubicBezTo>
                    <a:pt x="64" y="79"/>
                    <a:pt x="54" y="90"/>
                    <a:pt x="33" y="90"/>
                  </a:cubicBezTo>
                  <a:cubicBezTo>
                    <a:pt x="20" y="90"/>
                    <a:pt x="8" y="83"/>
                    <a:pt x="0"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5" name="Freeform 35">
              <a:extLst>
                <a:ext uri="{FF2B5EF4-FFF2-40B4-BE49-F238E27FC236}">
                  <a16:creationId xmlns:a16="http://schemas.microsoft.com/office/drawing/2014/main" id="{46B91E95-07EB-4713-AC80-D324004C9D04}"/>
                </a:ext>
              </a:extLst>
            </p:cNvPr>
            <p:cNvSpPr>
              <a:spLocks/>
            </p:cNvSpPr>
            <p:nvPr/>
          </p:nvSpPr>
          <p:spPr bwMode="auto">
            <a:xfrm>
              <a:off x="3756" y="3637"/>
              <a:ext cx="42" cy="48"/>
            </a:xfrm>
            <a:custGeom>
              <a:avLst/>
              <a:gdLst>
                <a:gd name="T0" fmla="*/ 0 w 74"/>
                <a:gd name="T1" fmla="*/ 86 h 86"/>
                <a:gd name="T2" fmla="*/ 0 w 74"/>
                <a:gd name="T3" fmla="*/ 0 h 86"/>
                <a:gd name="T4" fmla="*/ 18 w 74"/>
                <a:gd name="T5" fmla="*/ 0 h 86"/>
                <a:gd name="T6" fmla="*/ 18 w 74"/>
                <a:gd name="T7" fmla="*/ 34 h 86"/>
                <a:gd name="T8" fmla="*/ 50 w 74"/>
                <a:gd name="T9" fmla="*/ 0 h 86"/>
                <a:gd name="T10" fmla="*/ 68 w 74"/>
                <a:gd name="T11" fmla="*/ 0 h 86"/>
                <a:gd name="T12" fmla="*/ 45 w 74"/>
                <a:gd name="T13" fmla="*/ 39 h 86"/>
                <a:gd name="T14" fmla="*/ 74 w 74"/>
                <a:gd name="T15" fmla="*/ 86 h 86"/>
                <a:gd name="T16" fmla="*/ 52 w 74"/>
                <a:gd name="T17" fmla="*/ 86 h 86"/>
                <a:gd name="T18" fmla="*/ 29 w 74"/>
                <a:gd name="T19" fmla="*/ 47 h 86"/>
                <a:gd name="T20" fmla="*/ 18 w 74"/>
                <a:gd name="T21" fmla="*/ 49 h 86"/>
                <a:gd name="T22" fmla="*/ 18 w 74"/>
                <a:gd name="T23" fmla="*/ 86 h 86"/>
                <a:gd name="T24" fmla="*/ 0 w 74"/>
                <a:gd name="T25"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86">
                  <a:moveTo>
                    <a:pt x="0" y="86"/>
                  </a:moveTo>
                  <a:cubicBezTo>
                    <a:pt x="0" y="0"/>
                    <a:pt x="0" y="0"/>
                    <a:pt x="0" y="0"/>
                  </a:cubicBezTo>
                  <a:cubicBezTo>
                    <a:pt x="18" y="0"/>
                    <a:pt x="18" y="0"/>
                    <a:pt x="18" y="0"/>
                  </a:cubicBezTo>
                  <a:cubicBezTo>
                    <a:pt x="18" y="34"/>
                    <a:pt x="18" y="34"/>
                    <a:pt x="18" y="34"/>
                  </a:cubicBezTo>
                  <a:cubicBezTo>
                    <a:pt x="37" y="30"/>
                    <a:pt x="49" y="13"/>
                    <a:pt x="50" y="0"/>
                  </a:cubicBezTo>
                  <a:cubicBezTo>
                    <a:pt x="68" y="0"/>
                    <a:pt x="68" y="0"/>
                    <a:pt x="68" y="0"/>
                  </a:cubicBezTo>
                  <a:cubicBezTo>
                    <a:pt x="67" y="16"/>
                    <a:pt x="58" y="30"/>
                    <a:pt x="45" y="39"/>
                  </a:cubicBezTo>
                  <a:cubicBezTo>
                    <a:pt x="74" y="86"/>
                    <a:pt x="74" y="86"/>
                    <a:pt x="74" y="86"/>
                  </a:cubicBezTo>
                  <a:cubicBezTo>
                    <a:pt x="52" y="86"/>
                    <a:pt x="52" y="86"/>
                    <a:pt x="52" y="86"/>
                  </a:cubicBezTo>
                  <a:cubicBezTo>
                    <a:pt x="29" y="47"/>
                    <a:pt x="29" y="47"/>
                    <a:pt x="29" y="47"/>
                  </a:cubicBezTo>
                  <a:cubicBezTo>
                    <a:pt x="25" y="48"/>
                    <a:pt x="22" y="49"/>
                    <a:pt x="18" y="49"/>
                  </a:cubicBezTo>
                  <a:cubicBezTo>
                    <a:pt x="18" y="86"/>
                    <a:pt x="18" y="86"/>
                    <a:pt x="18" y="86"/>
                  </a:cubicBezTo>
                  <a:lnTo>
                    <a:pt x="0" y="8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6" name="Freeform 36">
              <a:extLst>
                <a:ext uri="{FF2B5EF4-FFF2-40B4-BE49-F238E27FC236}">
                  <a16:creationId xmlns:a16="http://schemas.microsoft.com/office/drawing/2014/main" id="{51C7C146-F3D2-44B9-8576-0F0B39D27E09}"/>
                </a:ext>
              </a:extLst>
            </p:cNvPr>
            <p:cNvSpPr>
              <a:spLocks/>
            </p:cNvSpPr>
            <p:nvPr/>
          </p:nvSpPr>
          <p:spPr bwMode="auto">
            <a:xfrm>
              <a:off x="3804" y="3637"/>
              <a:ext cx="33" cy="48"/>
            </a:xfrm>
            <a:custGeom>
              <a:avLst/>
              <a:gdLst>
                <a:gd name="T0" fmla="*/ 0 w 33"/>
                <a:gd name="T1" fmla="*/ 0 h 48"/>
                <a:gd name="T2" fmla="*/ 31 w 33"/>
                <a:gd name="T3" fmla="*/ 0 h 48"/>
                <a:gd name="T4" fmla="*/ 31 w 33"/>
                <a:gd name="T5" fmla="*/ 9 h 48"/>
                <a:gd name="T6" fmla="*/ 10 w 33"/>
                <a:gd name="T7" fmla="*/ 9 h 48"/>
                <a:gd name="T8" fmla="*/ 10 w 33"/>
                <a:gd name="T9" fmla="*/ 19 h 48"/>
                <a:gd name="T10" fmla="*/ 25 w 33"/>
                <a:gd name="T11" fmla="*/ 19 h 48"/>
                <a:gd name="T12" fmla="*/ 25 w 33"/>
                <a:gd name="T13" fmla="*/ 28 h 48"/>
                <a:gd name="T14" fmla="*/ 10 w 33"/>
                <a:gd name="T15" fmla="*/ 28 h 48"/>
                <a:gd name="T16" fmla="*/ 10 w 33"/>
                <a:gd name="T17" fmla="*/ 39 h 48"/>
                <a:gd name="T18" fmla="*/ 33 w 33"/>
                <a:gd name="T19" fmla="*/ 39 h 48"/>
                <a:gd name="T20" fmla="*/ 33 w 33"/>
                <a:gd name="T21" fmla="*/ 48 h 48"/>
                <a:gd name="T22" fmla="*/ 0 w 33"/>
                <a:gd name="T23" fmla="*/ 48 h 48"/>
                <a:gd name="T24" fmla="*/ 0 w 33"/>
                <a:gd name="T25"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 h="48">
                  <a:moveTo>
                    <a:pt x="0" y="0"/>
                  </a:moveTo>
                  <a:lnTo>
                    <a:pt x="31" y="0"/>
                  </a:lnTo>
                  <a:lnTo>
                    <a:pt x="31" y="9"/>
                  </a:lnTo>
                  <a:lnTo>
                    <a:pt x="10" y="9"/>
                  </a:lnTo>
                  <a:lnTo>
                    <a:pt x="10" y="19"/>
                  </a:lnTo>
                  <a:lnTo>
                    <a:pt x="25" y="19"/>
                  </a:lnTo>
                  <a:lnTo>
                    <a:pt x="25" y="28"/>
                  </a:lnTo>
                  <a:lnTo>
                    <a:pt x="10" y="28"/>
                  </a:lnTo>
                  <a:lnTo>
                    <a:pt x="10" y="39"/>
                  </a:lnTo>
                  <a:lnTo>
                    <a:pt x="33" y="39"/>
                  </a:lnTo>
                  <a:lnTo>
                    <a:pt x="33" y="48"/>
                  </a:lnTo>
                  <a:lnTo>
                    <a:pt x="0" y="4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7" name="Freeform 37">
              <a:extLst>
                <a:ext uri="{FF2B5EF4-FFF2-40B4-BE49-F238E27FC236}">
                  <a16:creationId xmlns:a16="http://schemas.microsoft.com/office/drawing/2014/main" id="{DA6593E1-5933-41E1-9C6E-C9BEC932E75F}"/>
                </a:ext>
              </a:extLst>
            </p:cNvPr>
            <p:cNvSpPr>
              <a:spLocks/>
            </p:cNvSpPr>
            <p:nvPr/>
          </p:nvSpPr>
          <p:spPr bwMode="auto">
            <a:xfrm>
              <a:off x="3842" y="3637"/>
              <a:ext cx="39" cy="48"/>
            </a:xfrm>
            <a:custGeom>
              <a:avLst/>
              <a:gdLst>
                <a:gd name="T0" fmla="*/ 25 w 39"/>
                <a:gd name="T1" fmla="*/ 48 h 48"/>
                <a:gd name="T2" fmla="*/ 15 w 39"/>
                <a:gd name="T3" fmla="*/ 48 h 48"/>
                <a:gd name="T4" fmla="*/ 15 w 39"/>
                <a:gd name="T5" fmla="*/ 9 h 48"/>
                <a:gd name="T6" fmla="*/ 0 w 39"/>
                <a:gd name="T7" fmla="*/ 9 h 48"/>
                <a:gd name="T8" fmla="*/ 0 w 39"/>
                <a:gd name="T9" fmla="*/ 0 h 48"/>
                <a:gd name="T10" fmla="*/ 39 w 39"/>
                <a:gd name="T11" fmla="*/ 0 h 48"/>
                <a:gd name="T12" fmla="*/ 39 w 39"/>
                <a:gd name="T13" fmla="*/ 9 h 48"/>
                <a:gd name="T14" fmla="*/ 25 w 39"/>
                <a:gd name="T15" fmla="*/ 9 h 48"/>
                <a:gd name="T16" fmla="*/ 25 w 39"/>
                <a:gd name="T1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48">
                  <a:moveTo>
                    <a:pt x="25" y="48"/>
                  </a:moveTo>
                  <a:lnTo>
                    <a:pt x="15" y="48"/>
                  </a:lnTo>
                  <a:lnTo>
                    <a:pt x="15" y="9"/>
                  </a:lnTo>
                  <a:lnTo>
                    <a:pt x="0" y="9"/>
                  </a:lnTo>
                  <a:lnTo>
                    <a:pt x="0" y="0"/>
                  </a:lnTo>
                  <a:lnTo>
                    <a:pt x="39" y="0"/>
                  </a:lnTo>
                  <a:lnTo>
                    <a:pt x="39" y="9"/>
                  </a:lnTo>
                  <a:lnTo>
                    <a:pt x="25" y="9"/>
                  </a:lnTo>
                  <a:lnTo>
                    <a:pt x="25"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8" name="Freeform 38">
              <a:extLst>
                <a:ext uri="{FF2B5EF4-FFF2-40B4-BE49-F238E27FC236}">
                  <a16:creationId xmlns:a16="http://schemas.microsoft.com/office/drawing/2014/main" id="{AC9C2359-6D15-43DD-92FF-37399A949AAD}"/>
                </a:ext>
              </a:extLst>
            </p:cNvPr>
            <p:cNvSpPr>
              <a:spLocks noEditPoints="1"/>
            </p:cNvSpPr>
            <p:nvPr/>
          </p:nvSpPr>
          <p:spPr bwMode="auto">
            <a:xfrm>
              <a:off x="3890" y="3637"/>
              <a:ext cx="37" cy="48"/>
            </a:xfrm>
            <a:custGeom>
              <a:avLst/>
              <a:gdLst>
                <a:gd name="T0" fmla="*/ 0 w 64"/>
                <a:gd name="T1" fmla="*/ 0 h 86"/>
                <a:gd name="T2" fmla="*/ 34 w 64"/>
                <a:gd name="T3" fmla="*/ 0 h 86"/>
                <a:gd name="T4" fmla="*/ 61 w 64"/>
                <a:gd name="T5" fmla="*/ 21 h 86"/>
                <a:gd name="T6" fmla="*/ 51 w 64"/>
                <a:gd name="T7" fmla="*/ 38 h 86"/>
                <a:gd name="T8" fmla="*/ 51 w 64"/>
                <a:gd name="T9" fmla="*/ 39 h 86"/>
                <a:gd name="T10" fmla="*/ 64 w 64"/>
                <a:gd name="T11" fmla="*/ 58 h 86"/>
                <a:gd name="T12" fmla="*/ 32 w 64"/>
                <a:gd name="T13" fmla="*/ 86 h 86"/>
                <a:gd name="T14" fmla="*/ 0 w 64"/>
                <a:gd name="T15" fmla="*/ 86 h 86"/>
                <a:gd name="T16" fmla="*/ 0 w 64"/>
                <a:gd name="T17" fmla="*/ 0 h 86"/>
                <a:gd name="T18" fmla="*/ 34 w 64"/>
                <a:gd name="T19" fmla="*/ 33 h 86"/>
                <a:gd name="T20" fmla="*/ 42 w 64"/>
                <a:gd name="T21" fmla="*/ 23 h 86"/>
                <a:gd name="T22" fmla="*/ 33 w 64"/>
                <a:gd name="T23" fmla="*/ 15 h 86"/>
                <a:gd name="T24" fmla="*/ 18 w 64"/>
                <a:gd name="T25" fmla="*/ 15 h 86"/>
                <a:gd name="T26" fmla="*/ 18 w 64"/>
                <a:gd name="T27" fmla="*/ 33 h 86"/>
                <a:gd name="T28" fmla="*/ 34 w 64"/>
                <a:gd name="T29" fmla="*/ 33 h 86"/>
                <a:gd name="T30" fmla="*/ 33 w 64"/>
                <a:gd name="T31" fmla="*/ 71 h 86"/>
                <a:gd name="T32" fmla="*/ 46 w 64"/>
                <a:gd name="T33" fmla="*/ 59 h 86"/>
                <a:gd name="T34" fmla="*/ 33 w 64"/>
                <a:gd name="T35" fmla="*/ 47 h 86"/>
                <a:gd name="T36" fmla="*/ 18 w 64"/>
                <a:gd name="T37" fmla="*/ 47 h 86"/>
                <a:gd name="T38" fmla="*/ 18 w 64"/>
                <a:gd name="T39" fmla="*/ 71 h 86"/>
                <a:gd name="T40" fmla="*/ 33 w 64"/>
                <a:gd name="T41"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 h="86">
                  <a:moveTo>
                    <a:pt x="0" y="0"/>
                  </a:moveTo>
                  <a:cubicBezTo>
                    <a:pt x="34" y="0"/>
                    <a:pt x="34" y="0"/>
                    <a:pt x="34" y="0"/>
                  </a:cubicBezTo>
                  <a:cubicBezTo>
                    <a:pt x="51" y="0"/>
                    <a:pt x="61" y="10"/>
                    <a:pt x="61" y="21"/>
                  </a:cubicBezTo>
                  <a:cubicBezTo>
                    <a:pt x="61" y="28"/>
                    <a:pt x="59" y="33"/>
                    <a:pt x="51" y="38"/>
                  </a:cubicBezTo>
                  <a:cubicBezTo>
                    <a:pt x="51" y="39"/>
                    <a:pt x="51" y="39"/>
                    <a:pt x="51" y="39"/>
                  </a:cubicBezTo>
                  <a:cubicBezTo>
                    <a:pt x="58" y="42"/>
                    <a:pt x="64" y="49"/>
                    <a:pt x="64" y="58"/>
                  </a:cubicBezTo>
                  <a:cubicBezTo>
                    <a:pt x="64" y="77"/>
                    <a:pt x="52" y="86"/>
                    <a:pt x="32" y="86"/>
                  </a:cubicBezTo>
                  <a:cubicBezTo>
                    <a:pt x="0" y="86"/>
                    <a:pt x="0" y="86"/>
                    <a:pt x="0" y="86"/>
                  </a:cubicBezTo>
                  <a:lnTo>
                    <a:pt x="0" y="0"/>
                  </a:lnTo>
                  <a:close/>
                  <a:moveTo>
                    <a:pt x="34" y="33"/>
                  </a:moveTo>
                  <a:cubicBezTo>
                    <a:pt x="40" y="33"/>
                    <a:pt x="42" y="28"/>
                    <a:pt x="42" y="23"/>
                  </a:cubicBezTo>
                  <a:cubicBezTo>
                    <a:pt x="42" y="18"/>
                    <a:pt x="39" y="15"/>
                    <a:pt x="33" y="15"/>
                  </a:cubicBezTo>
                  <a:cubicBezTo>
                    <a:pt x="18" y="15"/>
                    <a:pt x="18" y="15"/>
                    <a:pt x="18" y="15"/>
                  </a:cubicBezTo>
                  <a:cubicBezTo>
                    <a:pt x="18" y="33"/>
                    <a:pt x="18" y="33"/>
                    <a:pt x="18" y="33"/>
                  </a:cubicBezTo>
                  <a:lnTo>
                    <a:pt x="34" y="33"/>
                  </a:lnTo>
                  <a:close/>
                  <a:moveTo>
                    <a:pt x="33" y="71"/>
                  </a:moveTo>
                  <a:cubicBezTo>
                    <a:pt x="42" y="71"/>
                    <a:pt x="46" y="66"/>
                    <a:pt x="46" y="59"/>
                  </a:cubicBezTo>
                  <a:cubicBezTo>
                    <a:pt x="46" y="52"/>
                    <a:pt x="42" y="47"/>
                    <a:pt x="33" y="47"/>
                  </a:cubicBezTo>
                  <a:cubicBezTo>
                    <a:pt x="18" y="47"/>
                    <a:pt x="18" y="47"/>
                    <a:pt x="18" y="47"/>
                  </a:cubicBezTo>
                  <a:cubicBezTo>
                    <a:pt x="18" y="71"/>
                    <a:pt x="18" y="71"/>
                    <a:pt x="18" y="71"/>
                  </a:cubicBezTo>
                  <a:lnTo>
                    <a:pt x="33" y="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9" name="Freeform 39">
              <a:extLst>
                <a:ext uri="{FF2B5EF4-FFF2-40B4-BE49-F238E27FC236}">
                  <a16:creationId xmlns:a16="http://schemas.microsoft.com/office/drawing/2014/main" id="{5CF04082-4A33-4834-A45D-E5E97ACB52B9}"/>
                </a:ext>
              </a:extLst>
            </p:cNvPr>
            <p:cNvSpPr>
              <a:spLocks noEditPoints="1"/>
            </p:cNvSpPr>
            <p:nvPr/>
          </p:nvSpPr>
          <p:spPr bwMode="auto">
            <a:xfrm>
              <a:off x="3932" y="3637"/>
              <a:ext cx="41" cy="48"/>
            </a:xfrm>
            <a:custGeom>
              <a:avLst/>
              <a:gdLst>
                <a:gd name="T0" fmla="*/ 48 w 73"/>
                <a:gd name="T1" fmla="*/ 0 h 86"/>
                <a:gd name="T2" fmla="*/ 73 w 73"/>
                <a:gd name="T3" fmla="*/ 86 h 86"/>
                <a:gd name="T4" fmla="*/ 54 w 73"/>
                <a:gd name="T5" fmla="*/ 86 h 86"/>
                <a:gd name="T6" fmla="*/ 53 w 73"/>
                <a:gd name="T7" fmla="*/ 66 h 86"/>
                <a:gd name="T8" fmla="*/ 18 w 73"/>
                <a:gd name="T9" fmla="*/ 66 h 86"/>
                <a:gd name="T10" fmla="*/ 17 w 73"/>
                <a:gd name="T11" fmla="*/ 86 h 86"/>
                <a:gd name="T12" fmla="*/ 0 w 73"/>
                <a:gd name="T13" fmla="*/ 86 h 86"/>
                <a:gd name="T14" fmla="*/ 24 w 73"/>
                <a:gd name="T15" fmla="*/ 0 h 86"/>
                <a:gd name="T16" fmla="*/ 48 w 73"/>
                <a:gd name="T17" fmla="*/ 0 h 86"/>
                <a:gd name="T18" fmla="*/ 50 w 73"/>
                <a:gd name="T19" fmla="*/ 51 h 86"/>
                <a:gd name="T20" fmla="*/ 36 w 73"/>
                <a:gd name="T21" fmla="*/ 15 h 86"/>
                <a:gd name="T22" fmla="*/ 21 w 73"/>
                <a:gd name="T23" fmla="*/ 51 h 86"/>
                <a:gd name="T24" fmla="*/ 50 w 73"/>
                <a:gd name="T25" fmla="*/ 5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 h="86">
                  <a:moveTo>
                    <a:pt x="48" y="0"/>
                  </a:moveTo>
                  <a:cubicBezTo>
                    <a:pt x="64" y="25"/>
                    <a:pt x="72" y="55"/>
                    <a:pt x="73" y="86"/>
                  </a:cubicBezTo>
                  <a:cubicBezTo>
                    <a:pt x="54" y="86"/>
                    <a:pt x="54" y="86"/>
                    <a:pt x="54" y="86"/>
                  </a:cubicBezTo>
                  <a:cubicBezTo>
                    <a:pt x="54" y="83"/>
                    <a:pt x="54" y="75"/>
                    <a:pt x="53" y="66"/>
                  </a:cubicBezTo>
                  <a:cubicBezTo>
                    <a:pt x="18" y="66"/>
                    <a:pt x="18" y="66"/>
                    <a:pt x="18" y="66"/>
                  </a:cubicBezTo>
                  <a:cubicBezTo>
                    <a:pt x="18" y="72"/>
                    <a:pt x="17" y="78"/>
                    <a:pt x="17" y="86"/>
                  </a:cubicBezTo>
                  <a:cubicBezTo>
                    <a:pt x="0" y="86"/>
                    <a:pt x="0" y="86"/>
                    <a:pt x="0" y="86"/>
                  </a:cubicBezTo>
                  <a:cubicBezTo>
                    <a:pt x="0" y="54"/>
                    <a:pt x="9" y="25"/>
                    <a:pt x="24" y="0"/>
                  </a:cubicBezTo>
                  <a:lnTo>
                    <a:pt x="48" y="0"/>
                  </a:lnTo>
                  <a:close/>
                  <a:moveTo>
                    <a:pt x="50" y="51"/>
                  </a:moveTo>
                  <a:cubicBezTo>
                    <a:pt x="47" y="37"/>
                    <a:pt x="40" y="23"/>
                    <a:pt x="36" y="15"/>
                  </a:cubicBezTo>
                  <a:cubicBezTo>
                    <a:pt x="31" y="22"/>
                    <a:pt x="26" y="34"/>
                    <a:pt x="21" y="51"/>
                  </a:cubicBezTo>
                  <a:lnTo>
                    <a:pt x="50"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0" name="Freeform 40">
              <a:extLst>
                <a:ext uri="{FF2B5EF4-FFF2-40B4-BE49-F238E27FC236}">
                  <a16:creationId xmlns:a16="http://schemas.microsoft.com/office/drawing/2014/main" id="{60F1B399-0AE2-4146-BA43-D1166249E16F}"/>
                </a:ext>
              </a:extLst>
            </p:cNvPr>
            <p:cNvSpPr>
              <a:spLocks/>
            </p:cNvSpPr>
            <p:nvPr/>
          </p:nvSpPr>
          <p:spPr bwMode="auto">
            <a:xfrm>
              <a:off x="3982" y="3637"/>
              <a:ext cx="32" cy="48"/>
            </a:xfrm>
            <a:custGeom>
              <a:avLst/>
              <a:gdLst>
                <a:gd name="T0" fmla="*/ 0 w 32"/>
                <a:gd name="T1" fmla="*/ 0 h 48"/>
                <a:gd name="T2" fmla="*/ 10 w 32"/>
                <a:gd name="T3" fmla="*/ 0 h 48"/>
                <a:gd name="T4" fmla="*/ 10 w 32"/>
                <a:gd name="T5" fmla="*/ 39 h 48"/>
                <a:gd name="T6" fmla="*/ 32 w 32"/>
                <a:gd name="T7" fmla="*/ 39 h 48"/>
                <a:gd name="T8" fmla="*/ 32 w 32"/>
                <a:gd name="T9" fmla="*/ 48 h 48"/>
                <a:gd name="T10" fmla="*/ 0 w 32"/>
                <a:gd name="T11" fmla="*/ 48 h 48"/>
                <a:gd name="T12" fmla="*/ 0 w 32"/>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32" h="48">
                  <a:moveTo>
                    <a:pt x="0" y="0"/>
                  </a:moveTo>
                  <a:lnTo>
                    <a:pt x="10" y="0"/>
                  </a:lnTo>
                  <a:lnTo>
                    <a:pt x="10" y="39"/>
                  </a:lnTo>
                  <a:lnTo>
                    <a:pt x="32" y="39"/>
                  </a:lnTo>
                  <a:lnTo>
                    <a:pt x="32" y="48"/>
                  </a:lnTo>
                  <a:lnTo>
                    <a:pt x="0" y="4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41" name="Freeform 41">
              <a:extLst>
                <a:ext uri="{FF2B5EF4-FFF2-40B4-BE49-F238E27FC236}">
                  <a16:creationId xmlns:a16="http://schemas.microsoft.com/office/drawing/2014/main" id="{4DDF8F00-0342-406D-9BD5-8C6746D8AE51}"/>
                </a:ext>
              </a:extLst>
            </p:cNvPr>
            <p:cNvSpPr>
              <a:spLocks/>
            </p:cNvSpPr>
            <p:nvPr/>
          </p:nvSpPr>
          <p:spPr bwMode="auto">
            <a:xfrm>
              <a:off x="4021" y="3637"/>
              <a:ext cx="32" cy="48"/>
            </a:xfrm>
            <a:custGeom>
              <a:avLst/>
              <a:gdLst>
                <a:gd name="T0" fmla="*/ 0 w 32"/>
                <a:gd name="T1" fmla="*/ 0 h 48"/>
                <a:gd name="T2" fmla="*/ 10 w 32"/>
                <a:gd name="T3" fmla="*/ 0 h 48"/>
                <a:gd name="T4" fmla="*/ 10 w 32"/>
                <a:gd name="T5" fmla="*/ 39 h 48"/>
                <a:gd name="T6" fmla="*/ 32 w 32"/>
                <a:gd name="T7" fmla="*/ 39 h 48"/>
                <a:gd name="T8" fmla="*/ 32 w 32"/>
                <a:gd name="T9" fmla="*/ 48 h 48"/>
                <a:gd name="T10" fmla="*/ 0 w 32"/>
                <a:gd name="T11" fmla="*/ 48 h 48"/>
                <a:gd name="T12" fmla="*/ 0 w 32"/>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32" h="48">
                  <a:moveTo>
                    <a:pt x="0" y="0"/>
                  </a:moveTo>
                  <a:lnTo>
                    <a:pt x="10" y="0"/>
                  </a:lnTo>
                  <a:lnTo>
                    <a:pt x="10" y="39"/>
                  </a:lnTo>
                  <a:lnTo>
                    <a:pt x="32" y="39"/>
                  </a:lnTo>
                  <a:lnTo>
                    <a:pt x="32" y="48"/>
                  </a:lnTo>
                  <a:lnTo>
                    <a:pt x="0" y="48"/>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pic>
        <p:nvPicPr>
          <p:cNvPr id="57" name="Image 56">
            <a:extLst>
              <a:ext uri="{FF2B5EF4-FFF2-40B4-BE49-F238E27FC236}">
                <a16:creationId xmlns:a16="http://schemas.microsoft.com/office/drawing/2014/main" id="{7509F75A-6011-46DC-9634-9A03DBDBE63B}"/>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721881" y="5230163"/>
            <a:ext cx="708810" cy="1080000"/>
          </a:xfrm>
          <a:prstGeom prst="rect">
            <a:avLst/>
          </a:prstGeom>
        </p:spPr>
      </p:pic>
      <p:pic>
        <p:nvPicPr>
          <p:cNvPr id="61" name="Image 60">
            <a:extLst>
              <a:ext uri="{FF2B5EF4-FFF2-40B4-BE49-F238E27FC236}">
                <a16:creationId xmlns:a16="http://schemas.microsoft.com/office/drawing/2014/main" id="{BCC0FA9C-7FB5-40F8-8B37-B31F10C8A78B}"/>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2066227" y="5470882"/>
            <a:ext cx="1149205" cy="598562"/>
          </a:xfrm>
          <a:prstGeom prst="rect">
            <a:avLst/>
          </a:prstGeom>
        </p:spPr>
      </p:pic>
      <p:pic>
        <p:nvPicPr>
          <p:cNvPr id="3" name="Image 2" descr="Une image contenant texte, clipart&#10;&#10;Description générée automatiquement">
            <a:extLst>
              <a:ext uri="{FF2B5EF4-FFF2-40B4-BE49-F238E27FC236}">
                <a16:creationId xmlns:a16="http://schemas.microsoft.com/office/drawing/2014/main" id="{82B54A68-B733-42B4-9759-DEA9245A1F3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803820" y="5230163"/>
            <a:ext cx="620250" cy="1080000"/>
          </a:xfrm>
          <a:prstGeom prst="rect">
            <a:avLst/>
          </a:prstGeom>
        </p:spPr>
      </p:pic>
      <p:pic>
        <p:nvPicPr>
          <p:cNvPr id="5" name="Image 4">
            <a:extLst>
              <a:ext uri="{FF2B5EF4-FFF2-40B4-BE49-F238E27FC236}">
                <a16:creationId xmlns:a16="http://schemas.microsoft.com/office/drawing/2014/main" id="{6D01731C-FFA5-4EAD-A873-D8BA2F310518}"/>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972256" y="5362644"/>
            <a:ext cx="1275439" cy="815039"/>
          </a:xfrm>
          <a:prstGeom prst="rect">
            <a:avLst/>
          </a:prstGeom>
        </p:spPr>
      </p:pic>
      <p:pic>
        <p:nvPicPr>
          <p:cNvPr id="43" name="Image 42">
            <a:extLst>
              <a:ext uri="{FF2B5EF4-FFF2-40B4-BE49-F238E27FC236}">
                <a16:creationId xmlns:a16="http://schemas.microsoft.com/office/drawing/2014/main" id="{6E2FF5EF-4B7D-4001-837F-83EAE00D93E0}"/>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673274" y="5230163"/>
            <a:ext cx="847110" cy="1080000"/>
          </a:xfrm>
          <a:prstGeom prst="rect">
            <a:avLst/>
          </a:prstGeom>
        </p:spPr>
      </p:pic>
      <p:pic>
        <p:nvPicPr>
          <p:cNvPr id="45" name="Image 44" descr="Une image contenant texte, clipart&#10;&#10;Description générée automatiquement">
            <a:extLst>
              <a:ext uri="{FF2B5EF4-FFF2-40B4-BE49-F238E27FC236}">
                <a16:creationId xmlns:a16="http://schemas.microsoft.com/office/drawing/2014/main" id="{08549AE1-0161-477D-85A4-6D7E7DEC791E}"/>
              </a:ext>
            </a:extLst>
          </p:cNvPr>
          <p:cNvPicPr>
            <a:picLocks noChangeAspect="1"/>
          </p:cNvPicPr>
          <p:nvPr userDrawn="1"/>
        </p:nvPicPr>
        <p:blipFill>
          <a:blip r:embed="rId7" cstate="hqprint">
            <a:extLst>
              <a:ext uri="{28A0092B-C50C-407E-A947-70E740481C1C}">
                <a14:useLocalDpi xmlns:a14="http://schemas.microsoft.com/office/drawing/2010/main" val="0"/>
              </a:ext>
            </a:extLst>
          </a:blip>
          <a:stretch>
            <a:fillRect/>
          </a:stretch>
        </p:blipFill>
        <p:spPr>
          <a:xfrm>
            <a:off x="5602722" y="5488561"/>
            <a:ext cx="1501412" cy="563204"/>
          </a:xfrm>
          <a:prstGeom prst="rect">
            <a:avLst/>
          </a:prstGeom>
        </p:spPr>
      </p:pic>
      <p:pic>
        <p:nvPicPr>
          <p:cNvPr id="8" name="Image 7">
            <a:extLst>
              <a:ext uri="{FF2B5EF4-FFF2-40B4-BE49-F238E27FC236}">
                <a16:creationId xmlns:a16="http://schemas.microsoft.com/office/drawing/2014/main" id="{050F5D3E-7912-4B36-B716-ABFD980337DF}"/>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747300" y="5230163"/>
            <a:ext cx="1335536" cy="1080000"/>
          </a:xfrm>
          <a:prstGeom prst="rect">
            <a:avLst/>
          </a:prstGeom>
        </p:spPr>
      </p:pic>
    </p:spTree>
    <p:extLst>
      <p:ext uri="{BB962C8B-B14F-4D97-AF65-F5344CB8AC3E}">
        <p14:creationId xmlns:p14="http://schemas.microsoft.com/office/powerpoint/2010/main" val="4046375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résentation Bis">
    <p:spTree>
      <p:nvGrpSpPr>
        <p:cNvPr id="1" name=""/>
        <p:cNvGrpSpPr/>
        <p:nvPr/>
      </p:nvGrpSpPr>
      <p:grpSpPr>
        <a:xfrm>
          <a:off x="0" y="0"/>
          <a:ext cx="0" cy="0"/>
          <a:chOff x="0" y="0"/>
          <a:chExt cx="0" cy="0"/>
        </a:xfrm>
      </p:grpSpPr>
      <p:sp>
        <p:nvSpPr>
          <p:cNvPr id="13" name="Freeform 5">
            <a:extLst>
              <a:ext uri="{FF2B5EF4-FFF2-40B4-BE49-F238E27FC236}">
                <a16:creationId xmlns:a16="http://schemas.microsoft.com/office/drawing/2014/main" id="{5F91DB78-C01C-4373-8ECE-EA3ED640F80B}"/>
              </a:ext>
            </a:extLst>
          </p:cNvPr>
          <p:cNvSpPr>
            <a:spLocks noChangeAspect="1" noEditPoints="1"/>
          </p:cNvSpPr>
          <p:nvPr userDrawn="1"/>
        </p:nvSpPr>
        <p:spPr bwMode="auto">
          <a:xfrm>
            <a:off x="7736909" y="237348"/>
            <a:ext cx="7916748" cy="7920416"/>
          </a:xfrm>
          <a:custGeom>
            <a:avLst/>
            <a:gdLst>
              <a:gd name="T0" fmla="*/ 1493 w 1990"/>
              <a:gd name="T1" fmla="*/ 498 h 1991"/>
              <a:gd name="T2" fmla="*/ 1061 w 1990"/>
              <a:gd name="T3" fmla="*/ 294 h 1991"/>
              <a:gd name="T4" fmla="*/ 1061 w 1990"/>
              <a:gd name="T5" fmla="*/ 294 h 1991"/>
              <a:gd name="T6" fmla="*/ 1061 w 1990"/>
              <a:gd name="T7" fmla="*/ 294 h 1991"/>
              <a:gd name="T8" fmla="*/ 995 w 1990"/>
              <a:gd name="T9" fmla="*/ 291 h 1991"/>
              <a:gd name="T10" fmla="*/ 497 w 1990"/>
              <a:gd name="T11" fmla="*/ 498 h 1991"/>
              <a:gd name="T12" fmla="*/ 291 w 1990"/>
              <a:gd name="T13" fmla="*/ 996 h 1991"/>
              <a:gd name="T14" fmla="*/ 497 w 1990"/>
              <a:gd name="T15" fmla="*/ 1494 h 1991"/>
              <a:gd name="T16" fmla="*/ 995 w 1990"/>
              <a:gd name="T17" fmla="*/ 1700 h 1991"/>
              <a:gd name="T18" fmla="*/ 1493 w 1990"/>
              <a:gd name="T19" fmla="*/ 1494 h 1991"/>
              <a:gd name="T20" fmla="*/ 1493 w 1990"/>
              <a:gd name="T21" fmla="*/ 498 h 1991"/>
              <a:gd name="T22" fmla="*/ 623 w 1990"/>
              <a:gd name="T23" fmla="*/ 624 h 1991"/>
              <a:gd name="T24" fmla="*/ 871 w 1990"/>
              <a:gd name="T25" fmla="*/ 485 h 1991"/>
              <a:gd name="T26" fmla="*/ 731 w 1990"/>
              <a:gd name="T27" fmla="*/ 732 h 1991"/>
              <a:gd name="T28" fmla="*/ 484 w 1990"/>
              <a:gd name="T29" fmla="*/ 871 h 1991"/>
              <a:gd name="T30" fmla="*/ 623 w 1990"/>
              <a:gd name="T31" fmla="*/ 624 h 1991"/>
              <a:gd name="T32" fmla="*/ 473 w 1990"/>
              <a:gd name="T33" fmla="*/ 1056 h 1991"/>
              <a:gd name="T34" fmla="*/ 858 w 1990"/>
              <a:gd name="T35" fmla="*/ 859 h 1991"/>
              <a:gd name="T36" fmla="*/ 1055 w 1990"/>
              <a:gd name="T37" fmla="*/ 474 h 1991"/>
              <a:gd name="T38" fmla="*/ 1298 w 1990"/>
              <a:gd name="T39" fmla="*/ 566 h 1991"/>
              <a:gd name="T40" fmla="*/ 566 w 1990"/>
              <a:gd name="T41" fmla="*/ 1299 h 1991"/>
              <a:gd name="T42" fmla="*/ 473 w 1990"/>
              <a:gd name="T43" fmla="*/ 1056 h 1991"/>
              <a:gd name="T44" fmla="*/ 930 w 1990"/>
              <a:gd name="T45" fmla="*/ 1517 h 1991"/>
              <a:gd name="T46" fmla="*/ 692 w 1990"/>
              <a:gd name="T47" fmla="*/ 1425 h 1991"/>
              <a:gd name="T48" fmla="*/ 1424 w 1990"/>
              <a:gd name="T49" fmla="*/ 693 h 1991"/>
              <a:gd name="T50" fmla="*/ 1515 w 1990"/>
              <a:gd name="T51" fmla="*/ 923 h 1991"/>
              <a:gd name="T52" fmla="*/ 1129 w 1990"/>
              <a:gd name="T53" fmla="*/ 1121 h 1991"/>
              <a:gd name="T54" fmla="*/ 930 w 1990"/>
              <a:gd name="T55" fmla="*/ 1517 h 1991"/>
              <a:gd name="T56" fmla="*/ 1367 w 1990"/>
              <a:gd name="T57" fmla="*/ 1367 h 1991"/>
              <a:gd name="T58" fmla="*/ 1113 w 1990"/>
              <a:gd name="T59" fmla="*/ 1508 h 1991"/>
              <a:gd name="T60" fmla="*/ 1255 w 1990"/>
              <a:gd name="T61" fmla="*/ 1247 h 1991"/>
              <a:gd name="T62" fmla="*/ 1508 w 1990"/>
              <a:gd name="T63" fmla="*/ 1107 h 1991"/>
              <a:gd name="T64" fmla="*/ 1367 w 1990"/>
              <a:gd name="T65" fmla="*/ 1367 h 1991"/>
              <a:gd name="T66" fmla="*/ 1699 w 1990"/>
              <a:gd name="T67" fmla="*/ 292 h 1991"/>
              <a:gd name="T68" fmla="*/ 995 w 1990"/>
              <a:gd name="T69" fmla="*/ 0 h 1991"/>
              <a:gd name="T70" fmla="*/ 291 w 1990"/>
              <a:gd name="T71" fmla="*/ 292 h 1991"/>
              <a:gd name="T72" fmla="*/ 0 w 1990"/>
              <a:gd name="T73" fmla="*/ 996 h 1991"/>
              <a:gd name="T74" fmla="*/ 291 w 1990"/>
              <a:gd name="T75" fmla="*/ 1700 h 1991"/>
              <a:gd name="T76" fmla="*/ 995 w 1990"/>
              <a:gd name="T77" fmla="*/ 1991 h 1991"/>
              <a:gd name="T78" fmla="*/ 1699 w 1990"/>
              <a:gd name="T79" fmla="*/ 1700 h 1991"/>
              <a:gd name="T80" fmla="*/ 1990 w 1990"/>
              <a:gd name="T81" fmla="*/ 996 h 1991"/>
              <a:gd name="T82" fmla="*/ 1699 w 1990"/>
              <a:gd name="T83" fmla="*/ 292 h 1991"/>
              <a:gd name="T84" fmla="*/ 1572 w 1990"/>
              <a:gd name="T85" fmla="*/ 1573 h 1991"/>
              <a:gd name="T86" fmla="*/ 995 w 1990"/>
              <a:gd name="T87" fmla="*/ 1812 h 1991"/>
              <a:gd name="T88" fmla="*/ 418 w 1990"/>
              <a:gd name="T89" fmla="*/ 1573 h 1991"/>
              <a:gd name="T90" fmla="*/ 178 w 1990"/>
              <a:gd name="T91" fmla="*/ 996 h 1991"/>
              <a:gd name="T92" fmla="*/ 418 w 1990"/>
              <a:gd name="T93" fmla="*/ 418 h 1991"/>
              <a:gd name="T94" fmla="*/ 995 w 1990"/>
              <a:gd name="T95" fmla="*/ 179 h 1991"/>
              <a:gd name="T96" fmla="*/ 1572 w 1990"/>
              <a:gd name="T97" fmla="*/ 418 h 1991"/>
              <a:gd name="T98" fmla="*/ 1811 w 1990"/>
              <a:gd name="T99" fmla="*/ 996 h 1991"/>
              <a:gd name="T100" fmla="*/ 1572 w 1990"/>
              <a:gd name="T101" fmla="*/ 1573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90" h="1991">
                <a:moveTo>
                  <a:pt x="1493" y="498"/>
                </a:moveTo>
                <a:cubicBezTo>
                  <a:pt x="1376" y="380"/>
                  <a:pt x="1224" y="310"/>
                  <a:pt x="1061" y="294"/>
                </a:cubicBezTo>
                <a:cubicBezTo>
                  <a:pt x="1061" y="294"/>
                  <a:pt x="1061" y="294"/>
                  <a:pt x="1061" y="294"/>
                </a:cubicBezTo>
                <a:cubicBezTo>
                  <a:pt x="1061" y="294"/>
                  <a:pt x="1061" y="294"/>
                  <a:pt x="1061" y="294"/>
                </a:cubicBezTo>
                <a:cubicBezTo>
                  <a:pt x="1039" y="292"/>
                  <a:pt x="1017" y="291"/>
                  <a:pt x="995" y="291"/>
                </a:cubicBezTo>
                <a:cubicBezTo>
                  <a:pt x="807" y="291"/>
                  <a:pt x="630" y="365"/>
                  <a:pt x="497" y="498"/>
                </a:cubicBezTo>
                <a:cubicBezTo>
                  <a:pt x="364" y="631"/>
                  <a:pt x="291" y="808"/>
                  <a:pt x="291" y="996"/>
                </a:cubicBezTo>
                <a:cubicBezTo>
                  <a:pt x="291" y="1184"/>
                  <a:pt x="364" y="1361"/>
                  <a:pt x="497" y="1494"/>
                </a:cubicBezTo>
                <a:cubicBezTo>
                  <a:pt x="630" y="1627"/>
                  <a:pt x="807" y="1700"/>
                  <a:pt x="995" y="1700"/>
                </a:cubicBezTo>
                <a:cubicBezTo>
                  <a:pt x="1183" y="1700"/>
                  <a:pt x="1360" y="1627"/>
                  <a:pt x="1493" y="1494"/>
                </a:cubicBezTo>
                <a:cubicBezTo>
                  <a:pt x="1768" y="1219"/>
                  <a:pt x="1768" y="772"/>
                  <a:pt x="1493" y="498"/>
                </a:cubicBezTo>
                <a:close/>
                <a:moveTo>
                  <a:pt x="623" y="624"/>
                </a:moveTo>
                <a:cubicBezTo>
                  <a:pt x="693" y="555"/>
                  <a:pt x="778" y="507"/>
                  <a:pt x="871" y="485"/>
                </a:cubicBezTo>
                <a:cubicBezTo>
                  <a:pt x="848" y="578"/>
                  <a:pt x="801" y="663"/>
                  <a:pt x="731" y="732"/>
                </a:cubicBezTo>
                <a:cubicBezTo>
                  <a:pt x="662" y="801"/>
                  <a:pt x="577" y="849"/>
                  <a:pt x="484" y="871"/>
                </a:cubicBezTo>
                <a:cubicBezTo>
                  <a:pt x="507" y="778"/>
                  <a:pt x="554" y="693"/>
                  <a:pt x="623" y="624"/>
                </a:cubicBezTo>
                <a:close/>
                <a:moveTo>
                  <a:pt x="473" y="1056"/>
                </a:moveTo>
                <a:cubicBezTo>
                  <a:pt x="617" y="1032"/>
                  <a:pt x="752" y="964"/>
                  <a:pt x="858" y="859"/>
                </a:cubicBezTo>
                <a:cubicBezTo>
                  <a:pt x="964" y="753"/>
                  <a:pt x="1032" y="618"/>
                  <a:pt x="1055" y="474"/>
                </a:cubicBezTo>
                <a:cubicBezTo>
                  <a:pt x="1143" y="484"/>
                  <a:pt x="1226" y="515"/>
                  <a:pt x="1298" y="566"/>
                </a:cubicBezTo>
                <a:cubicBezTo>
                  <a:pt x="566" y="1299"/>
                  <a:pt x="566" y="1299"/>
                  <a:pt x="566" y="1299"/>
                </a:cubicBezTo>
                <a:cubicBezTo>
                  <a:pt x="515" y="1227"/>
                  <a:pt x="483" y="1144"/>
                  <a:pt x="473" y="1056"/>
                </a:cubicBezTo>
                <a:close/>
                <a:moveTo>
                  <a:pt x="930" y="1517"/>
                </a:moveTo>
                <a:cubicBezTo>
                  <a:pt x="844" y="1507"/>
                  <a:pt x="762" y="1475"/>
                  <a:pt x="692" y="1425"/>
                </a:cubicBezTo>
                <a:cubicBezTo>
                  <a:pt x="1424" y="693"/>
                  <a:pt x="1424" y="693"/>
                  <a:pt x="1424" y="693"/>
                </a:cubicBezTo>
                <a:cubicBezTo>
                  <a:pt x="1474" y="763"/>
                  <a:pt x="1504" y="842"/>
                  <a:pt x="1515" y="923"/>
                </a:cubicBezTo>
                <a:cubicBezTo>
                  <a:pt x="1370" y="947"/>
                  <a:pt x="1235" y="1015"/>
                  <a:pt x="1129" y="1121"/>
                </a:cubicBezTo>
                <a:cubicBezTo>
                  <a:pt x="1020" y="1229"/>
                  <a:pt x="951" y="1368"/>
                  <a:pt x="930" y="1517"/>
                </a:cubicBezTo>
                <a:close/>
                <a:moveTo>
                  <a:pt x="1367" y="1367"/>
                </a:moveTo>
                <a:cubicBezTo>
                  <a:pt x="1296" y="1438"/>
                  <a:pt x="1208" y="1486"/>
                  <a:pt x="1113" y="1508"/>
                </a:cubicBezTo>
                <a:cubicBezTo>
                  <a:pt x="1134" y="1410"/>
                  <a:pt x="1183" y="1320"/>
                  <a:pt x="1255" y="1247"/>
                </a:cubicBezTo>
                <a:cubicBezTo>
                  <a:pt x="1326" y="1177"/>
                  <a:pt x="1414" y="1129"/>
                  <a:pt x="1508" y="1107"/>
                </a:cubicBezTo>
                <a:cubicBezTo>
                  <a:pt x="1488" y="1202"/>
                  <a:pt x="1441" y="1293"/>
                  <a:pt x="1367" y="1367"/>
                </a:cubicBezTo>
                <a:close/>
                <a:moveTo>
                  <a:pt x="1699" y="292"/>
                </a:moveTo>
                <a:cubicBezTo>
                  <a:pt x="1511" y="104"/>
                  <a:pt x="1261" y="0"/>
                  <a:pt x="995" y="0"/>
                </a:cubicBezTo>
                <a:cubicBezTo>
                  <a:pt x="729" y="0"/>
                  <a:pt x="479" y="104"/>
                  <a:pt x="291" y="292"/>
                </a:cubicBezTo>
                <a:cubicBezTo>
                  <a:pt x="103" y="480"/>
                  <a:pt x="0" y="730"/>
                  <a:pt x="0" y="996"/>
                </a:cubicBezTo>
                <a:cubicBezTo>
                  <a:pt x="0" y="1262"/>
                  <a:pt x="103" y="1512"/>
                  <a:pt x="291" y="1700"/>
                </a:cubicBezTo>
                <a:cubicBezTo>
                  <a:pt x="479" y="1888"/>
                  <a:pt x="729" y="1991"/>
                  <a:pt x="995" y="1991"/>
                </a:cubicBezTo>
                <a:cubicBezTo>
                  <a:pt x="1261" y="1991"/>
                  <a:pt x="1511" y="1888"/>
                  <a:pt x="1699" y="1700"/>
                </a:cubicBezTo>
                <a:cubicBezTo>
                  <a:pt x="1887" y="1512"/>
                  <a:pt x="1990" y="1262"/>
                  <a:pt x="1990" y="996"/>
                </a:cubicBezTo>
                <a:cubicBezTo>
                  <a:pt x="1990" y="730"/>
                  <a:pt x="1887" y="480"/>
                  <a:pt x="1699" y="292"/>
                </a:cubicBezTo>
                <a:close/>
                <a:moveTo>
                  <a:pt x="1572" y="1573"/>
                </a:moveTo>
                <a:cubicBezTo>
                  <a:pt x="1418" y="1727"/>
                  <a:pt x="1213" y="1812"/>
                  <a:pt x="995" y="1812"/>
                </a:cubicBezTo>
                <a:cubicBezTo>
                  <a:pt x="777" y="1812"/>
                  <a:pt x="572" y="1727"/>
                  <a:pt x="418" y="1573"/>
                </a:cubicBezTo>
                <a:cubicBezTo>
                  <a:pt x="263" y="1419"/>
                  <a:pt x="178" y="1214"/>
                  <a:pt x="178" y="996"/>
                </a:cubicBezTo>
                <a:cubicBezTo>
                  <a:pt x="178" y="778"/>
                  <a:pt x="263" y="572"/>
                  <a:pt x="418" y="418"/>
                </a:cubicBezTo>
                <a:cubicBezTo>
                  <a:pt x="572" y="264"/>
                  <a:pt x="777" y="179"/>
                  <a:pt x="995" y="179"/>
                </a:cubicBezTo>
                <a:cubicBezTo>
                  <a:pt x="1213" y="179"/>
                  <a:pt x="1418" y="264"/>
                  <a:pt x="1572" y="418"/>
                </a:cubicBezTo>
                <a:cubicBezTo>
                  <a:pt x="1727" y="572"/>
                  <a:pt x="1811" y="778"/>
                  <a:pt x="1811" y="996"/>
                </a:cubicBezTo>
                <a:cubicBezTo>
                  <a:pt x="1811" y="1214"/>
                  <a:pt x="1727" y="1419"/>
                  <a:pt x="1572" y="1573"/>
                </a:cubicBezTo>
                <a:close/>
              </a:path>
            </a:pathLst>
          </a:custGeom>
          <a:gradFill>
            <a:gsLst>
              <a:gs pos="75000">
                <a:srgbClr val="002776"/>
              </a:gs>
              <a:gs pos="48000">
                <a:srgbClr val="D52B1E"/>
              </a:gs>
            </a:gsLst>
            <a:lin ang="8400000" scaled="0"/>
          </a:gradFill>
          <a:ln>
            <a:noFill/>
          </a:ln>
        </p:spPr>
        <p:txBody>
          <a:bodyPr vert="horz" wrap="square" lIns="91440" tIns="45720" rIns="91440" bIns="45720" numCol="1" anchor="t" anchorCtr="0" compatLnSpc="1">
            <a:prstTxWarp prst="textNoShape">
              <a:avLst/>
            </a:prstTxWarp>
          </a:bodyPr>
          <a:lstStyle/>
          <a:p>
            <a:endParaRPr lang="fr-FR"/>
          </a:p>
        </p:txBody>
      </p:sp>
      <p:sp>
        <p:nvSpPr>
          <p:cNvPr id="12" name="Titre 11">
            <a:extLst>
              <a:ext uri="{FF2B5EF4-FFF2-40B4-BE49-F238E27FC236}">
                <a16:creationId xmlns:a16="http://schemas.microsoft.com/office/drawing/2014/main" id="{0163F66B-7F18-43BF-AE54-78B9E5DF2852}"/>
              </a:ext>
            </a:extLst>
          </p:cNvPr>
          <p:cNvSpPr>
            <a:spLocks noGrp="1"/>
          </p:cNvSpPr>
          <p:nvPr>
            <p:ph type="title"/>
          </p:nvPr>
        </p:nvSpPr>
        <p:spPr>
          <a:xfrm>
            <a:off x="738190" y="2699570"/>
            <a:ext cx="7760351" cy="729430"/>
          </a:xfrm>
        </p:spPr>
        <p:txBody>
          <a:bodyPr anchor="t" anchorCtr="0">
            <a:spAutoFit/>
          </a:bodyPr>
          <a:lstStyle>
            <a:lvl1pPr>
              <a:defRPr sz="4600" b="1">
                <a:solidFill>
                  <a:schemeClr val="tx2"/>
                </a:solidFill>
              </a:defRPr>
            </a:lvl1pPr>
          </a:lstStyle>
          <a:p>
            <a:r>
              <a:rPr lang="fr-FR"/>
              <a:t>Modifiez le style du titre</a:t>
            </a:r>
          </a:p>
        </p:txBody>
      </p:sp>
      <p:sp>
        <p:nvSpPr>
          <p:cNvPr id="14" name="Espace réservé du texte 13">
            <a:extLst>
              <a:ext uri="{FF2B5EF4-FFF2-40B4-BE49-F238E27FC236}">
                <a16:creationId xmlns:a16="http://schemas.microsoft.com/office/drawing/2014/main" id="{2C2D8D62-E0BA-4F55-A822-E983FC1BD51C}"/>
              </a:ext>
            </a:extLst>
          </p:cNvPr>
          <p:cNvSpPr>
            <a:spLocks noGrp="1"/>
          </p:cNvSpPr>
          <p:nvPr>
            <p:ph type="body" sz="quarter" idx="10"/>
          </p:nvPr>
        </p:nvSpPr>
        <p:spPr>
          <a:xfrm>
            <a:off x="738188" y="3986018"/>
            <a:ext cx="7759700" cy="300082"/>
          </a:xfrm>
        </p:spPr>
        <p:txBody>
          <a:bodyPr>
            <a:spAutoFit/>
          </a:bodyPr>
          <a:lstStyle>
            <a:lvl1pPr>
              <a:buNone/>
              <a:defRPr sz="1500" b="1">
                <a:solidFill>
                  <a:schemeClr val="tx2"/>
                </a:solidFill>
              </a:defRPr>
            </a:lvl1pPr>
            <a:lvl2pPr>
              <a:defRPr sz="1800"/>
            </a:lvl2pPr>
            <a:lvl3pPr>
              <a:defRPr sz="1800"/>
            </a:lvl3pPr>
            <a:lvl4pPr>
              <a:defRPr sz="1800"/>
            </a:lvl4pPr>
            <a:lvl5pPr>
              <a:defRPr sz="1800"/>
            </a:lvl5pPr>
          </a:lstStyle>
          <a:p>
            <a:pPr lvl="0"/>
            <a:r>
              <a:rPr lang="fr-FR"/>
              <a:t>Cliquez pour modifier les styles du texte du masque</a:t>
            </a:r>
          </a:p>
        </p:txBody>
      </p:sp>
    </p:spTree>
    <p:extLst>
      <p:ext uri="{BB962C8B-B14F-4D97-AF65-F5344CB8AC3E}">
        <p14:creationId xmlns:p14="http://schemas.microsoft.com/office/powerpoint/2010/main" val="161993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2D6AC90-952A-4D73-A976-B8FD8CA7D2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EF599CD-28F9-4078-B0D9-24786EBCE9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BE4DB18-F177-49D1-BD08-BBF99A7BD2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A438B-4604-4AD4-AF14-62736D546AB4}" type="datetimeFigureOut">
              <a:rPr lang="fr-FR" smtClean="0"/>
              <a:t>18/12/2025</a:t>
            </a:fld>
            <a:endParaRPr lang="fr-FR"/>
          </a:p>
        </p:txBody>
      </p:sp>
      <p:sp>
        <p:nvSpPr>
          <p:cNvPr id="5" name="Espace réservé du pied de page 4">
            <a:extLst>
              <a:ext uri="{FF2B5EF4-FFF2-40B4-BE49-F238E27FC236}">
                <a16:creationId xmlns:a16="http://schemas.microsoft.com/office/drawing/2014/main" id="{E1FBD1CF-9BA8-4ED2-9879-583EB4338B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3744167-6AFB-4559-BF42-8C0D8318AC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6B401-C743-4255-9C01-ECE7881CDE40}" type="slidenum">
              <a:rPr lang="fr-FR" smtClean="0"/>
              <a:t>‹N°›</a:t>
            </a:fld>
            <a:endParaRPr lang="fr-FR"/>
          </a:p>
        </p:txBody>
      </p:sp>
    </p:spTree>
    <p:extLst>
      <p:ext uri="{BB962C8B-B14F-4D97-AF65-F5344CB8AC3E}">
        <p14:creationId xmlns:p14="http://schemas.microsoft.com/office/powerpoint/2010/main" val="2346269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6" r:id="rId4"/>
    <p:sldLayoutId id="2147483657" r:id="rId5"/>
    <p:sldLayoutId id="2147483658" r:id="rId6"/>
    <p:sldLayoutId id="2147483659" r:id="rId7"/>
    <p:sldLayoutId id="2147483662" r:id="rId8"/>
    <p:sldLayoutId id="2147483660" r:id="rId9"/>
    <p:sldLayoutId id="2147483661" r:id="rId10"/>
    <p:sldLayoutId id="21474836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hyperlink" Target="mailto:assistancefbiv2@ffbb.com" TargetMode="Externa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hyperlink" Target="http://www.ffbb.com/ffbb/politique-de-protection-des-donnees-personnelles" TargetMode="External"/><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BAE2AE-0538-4EE3-83E0-4CE716F60F98}"/>
              </a:ext>
            </a:extLst>
          </p:cNvPr>
          <p:cNvSpPr>
            <a:spLocks noGrp="1"/>
          </p:cNvSpPr>
          <p:nvPr>
            <p:ph type="title"/>
          </p:nvPr>
        </p:nvSpPr>
        <p:spPr>
          <a:xfrm>
            <a:off x="738190" y="2641514"/>
            <a:ext cx="10514528" cy="1089529"/>
          </a:xfrm>
        </p:spPr>
        <p:txBody>
          <a:bodyPr/>
          <a:lstStyle/>
          <a:p>
            <a:r>
              <a:rPr lang="fr-FR" sz="3600" i="1" dirty="0"/>
              <a:t>Règles d’utilisation des applications fédérales</a:t>
            </a:r>
            <a:endParaRPr lang="fr-FR" sz="3600" dirty="0"/>
          </a:p>
        </p:txBody>
      </p:sp>
      <p:sp>
        <p:nvSpPr>
          <p:cNvPr id="3" name="Espace réservé du texte 2">
            <a:extLst>
              <a:ext uri="{FF2B5EF4-FFF2-40B4-BE49-F238E27FC236}">
                <a16:creationId xmlns:a16="http://schemas.microsoft.com/office/drawing/2014/main" id="{7362A504-5231-4851-83B1-40B31A9F0B0E}"/>
              </a:ext>
            </a:extLst>
          </p:cNvPr>
          <p:cNvSpPr>
            <a:spLocks noGrp="1"/>
          </p:cNvSpPr>
          <p:nvPr>
            <p:ph type="body" sz="quarter" idx="10"/>
          </p:nvPr>
        </p:nvSpPr>
        <p:spPr/>
        <p:txBody>
          <a:bodyPr/>
          <a:lstStyle/>
          <a:p>
            <a:r>
              <a:rPr lang="fr-FR" i="1" dirty="0"/>
              <a:t>11 décembre 2025</a:t>
            </a:r>
          </a:p>
        </p:txBody>
      </p:sp>
    </p:spTree>
    <p:custDataLst>
      <p:tags r:id="rId1"/>
    </p:custDataLst>
    <p:extLst>
      <p:ext uri="{BB962C8B-B14F-4D97-AF65-F5344CB8AC3E}">
        <p14:creationId xmlns:p14="http://schemas.microsoft.com/office/powerpoint/2010/main" val="567771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7B7064-3B2E-414C-816A-8A8B5DB9C544}"/>
              </a:ext>
            </a:extLst>
          </p:cNvPr>
          <p:cNvSpPr>
            <a:spLocks noGrp="1"/>
          </p:cNvSpPr>
          <p:nvPr>
            <p:ph type="title"/>
          </p:nvPr>
        </p:nvSpPr>
        <p:spPr/>
        <p:txBody>
          <a:bodyPr/>
          <a:lstStyle/>
          <a:p>
            <a:r>
              <a:rPr lang="fr-FR"/>
              <a:t>Merci</a:t>
            </a:r>
          </a:p>
        </p:txBody>
      </p:sp>
    </p:spTree>
    <p:custDataLst>
      <p:tags r:id="rId1"/>
    </p:custDataLst>
    <p:extLst>
      <p:ext uri="{BB962C8B-B14F-4D97-AF65-F5344CB8AC3E}">
        <p14:creationId xmlns:p14="http://schemas.microsoft.com/office/powerpoint/2010/main" val="2489749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a:extLst>
              <a:ext uri="{FF2B5EF4-FFF2-40B4-BE49-F238E27FC236}">
                <a16:creationId xmlns:a16="http://schemas.microsoft.com/office/drawing/2014/main" id="{97E2EF36-48EF-46BE-97D8-92C4E31FC50E}"/>
              </a:ext>
            </a:extLst>
          </p:cNvPr>
          <p:cNvSpPr txBox="1">
            <a:spLocks/>
          </p:cNvSpPr>
          <p:nvPr/>
        </p:nvSpPr>
        <p:spPr>
          <a:xfrm>
            <a:off x="419878" y="656247"/>
            <a:ext cx="10077061"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Principes de concession de droit d’usage</a:t>
            </a:r>
          </a:p>
        </p:txBody>
      </p:sp>
      <p:sp>
        <p:nvSpPr>
          <p:cNvPr id="2" name="ZoneTexte 1">
            <a:extLst>
              <a:ext uri="{FF2B5EF4-FFF2-40B4-BE49-F238E27FC236}">
                <a16:creationId xmlns:a16="http://schemas.microsoft.com/office/drawing/2014/main" id="{AF6218CE-93C1-EE47-B517-A26FFAF12C62}"/>
              </a:ext>
            </a:extLst>
          </p:cNvPr>
          <p:cNvSpPr txBox="1"/>
          <p:nvPr/>
        </p:nvSpPr>
        <p:spPr>
          <a:xfrm>
            <a:off x="419878" y="1483567"/>
            <a:ext cx="10944808" cy="4108817"/>
          </a:xfrm>
          <a:prstGeom prst="rect">
            <a:avLst/>
          </a:prstGeom>
          <a:noFill/>
        </p:spPr>
        <p:txBody>
          <a:bodyPr wrap="square" rtlCol="0">
            <a:spAutoFit/>
          </a:bodyPr>
          <a:lstStyle/>
          <a:p>
            <a:pPr algn="just">
              <a:lnSpc>
                <a:spcPct val="150000"/>
              </a:lnSpc>
            </a:pPr>
            <a:r>
              <a:rPr lang="fr-FR" dirty="0"/>
              <a:t>La FFBB met à disposition de ses structures déconcentrées et affiliées (clubs, comités, ligues, pôles), des applications digitales afin de faciliter la gestion de l’ensemble des informations relatives à la chaine sportive fédérale (gestion des licences, des organismes, des compétitions, des sanctions, des officiels, de la formation, des programmes jeunesse, …).</a:t>
            </a:r>
          </a:p>
          <a:p>
            <a:pPr algn="just">
              <a:lnSpc>
                <a:spcPct val="150000"/>
              </a:lnSpc>
            </a:pPr>
            <a:r>
              <a:rPr lang="fr-FR" dirty="0"/>
              <a:t> </a:t>
            </a:r>
          </a:p>
          <a:p>
            <a:pPr algn="just">
              <a:lnSpc>
                <a:spcPct val="150000"/>
              </a:lnSpc>
            </a:pPr>
            <a:r>
              <a:rPr lang="fr-FR" dirty="0"/>
              <a:t>Nous vous rappelons que </a:t>
            </a:r>
            <a:r>
              <a:rPr lang="fr-FR" b="1" dirty="0"/>
              <a:t>ces applications sont la propriété exclusive de la Fédération</a:t>
            </a:r>
            <a:r>
              <a:rPr lang="fr-FR" dirty="0"/>
              <a:t>, laquelle met à disposition des organismes précités une </a:t>
            </a:r>
            <a:r>
              <a:rPr lang="fr-FR" b="1" dirty="0"/>
              <a:t>gestion encadrée des utilisateurs</a:t>
            </a:r>
            <a:r>
              <a:rPr lang="fr-FR" dirty="0"/>
              <a:t>, permettant l’utilisation sécurisée de ces logiciels. Il ne s’agit pas d’un transfert de droits, mais simplement d’une </a:t>
            </a:r>
            <a:r>
              <a:rPr lang="fr-FR" b="1" dirty="0"/>
              <a:t>concession d’un droit d’usage de nos applications</a:t>
            </a:r>
            <a:r>
              <a:rPr lang="fr-FR" dirty="0"/>
              <a:t>.</a:t>
            </a:r>
          </a:p>
          <a:p>
            <a:pPr algn="just"/>
            <a:endParaRPr lang="fr-FR" dirty="0"/>
          </a:p>
        </p:txBody>
      </p:sp>
    </p:spTree>
    <p:custDataLst>
      <p:tags r:id="rId1"/>
    </p:custDataLst>
    <p:extLst>
      <p:ext uri="{BB962C8B-B14F-4D97-AF65-F5344CB8AC3E}">
        <p14:creationId xmlns:p14="http://schemas.microsoft.com/office/powerpoint/2010/main" val="1762884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6A3A6-BE71-D5ED-C557-7DF388DCEA1F}"/>
            </a:ext>
          </a:extLst>
        </p:cNvPr>
        <p:cNvGrpSpPr/>
        <p:nvPr/>
      </p:nvGrpSpPr>
      <p:grpSpPr>
        <a:xfrm>
          <a:off x="0" y="0"/>
          <a:ext cx="0" cy="0"/>
          <a:chOff x="0" y="0"/>
          <a:chExt cx="0" cy="0"/>
        </a:xfrm>
      </p:grpSpPr>
      <p:sp>
        <p:nvSpPr>
          <p:cNvPr id="5" name="Titre 2">
            <a:extLst>
              <a:ext uri="{FF2B5EF4-FFF2-40B4-BE49-F238E27FC236}">
                <a16:creationId xmlns:a16="http://schemas.microsoft.com/office/drawing/2014/main" id="{B62DF837-FF92-7ACC-B653-4AB13B0A103B}"/>
              </a:ext>
            </a:extLst>
          </p:cNvPr>
          <p:cNvSpPr txBox="1">
            <a:spLocks/>
          </p:cNvSpPr>
          <p:nvPr/>
        </p:nvSpPr>
        <p:spPr>
          <a:xfrm>
            <a:off x="419878" y="656247"/>
            <a:ext cx="11056775"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Principes de concession de droit d’usage (suite)</a:t>
            </a:r>
          </a:p>
        </p:txBody>
      </p:sp>
      <p:sp>
        <p:nvSpPr>
          <p:cNvPr id="2" name="ZoneTexte 1">
            <a:extLst>
              <a:ext uri="{FF2B5EF4-FFF2-40B4-BE49-F238E27FC236}">
                <a16:creationId xmlns:a16="http://schemas.microsoft.com/office/drawing/2014/main" id="{046E54D3-7E34-0BEA-DBF4-4E39CFA20EC3}"/>
              </a:ext>
            </a:extLst>
          </p:cNvPr>
          <p:cNvSpPr txBox="1"/>
          <p:nvPr/>
        </p:nvSpPr>
        <p:spPr>
          <a:xfrm>
            <a:off x="419878" y="1483567"/>
            <a:ext cx="10944808" cy="4196020"/>
          </a:xfrm>
          <a:prstGeom prst="rect">
            <a:avLst/>
          </a:prstGeom>
          <a:noFill/>
        </p:spPr>
        <p:txBody>
          <a:bodyPr wrap="square" rtlCol="0">
            <a:spAutoFit/>
          </a:bodyPr>
          <a:lstStyle/>
          <a:p>
            <a:pPr algn="just">
              <a:lnSpc>
                <a:spcPct val="150000"/>
              </a:lnSpc>
            </a:pPr>
            <a:r>
              <a:rPr lang="fr-FR" b="1" dirty="0"/>
              <a:t>Ce droit d’utilisation</a:t>
            </a:r>
            <a:r>
              <a:rPr lang="fr-FR" dirty="0"/>
              <a:t>, consenti par la FFBB aux clubs, </a:t>
            </a:r>
            <a:r>
              <a:rPr lang="fr-FR" b="1" dirty="0"/>
              <a:t>ne peut donc être cédé par les utilisateurs</a:t>
            </a:r>
            <a:r>
              <a:rPr lang="fr-FR" dirty="0"/>
              <a:t>. Ainsi, </a:t>
            </a:r>
            <a:r>
              <a:rPr lang="fr-FR" b="1" dirty="0"/>
              <a:t>toute utilisation par une personne tierce </a:t>
            </a:r>
            <a:r>
              <a:rPr lang="fr-FR" dirty="0"/>
              <a:t>ne bénéficiant pas d’une autorisation d’usage des applications mises à disposition par la FFBB </a:t>
            </a:r>
            <a:r>
              <a:rPr lang="fr-FR" b="1" dirty="0"/>
              <a:t>est donc formellement interdite et constitue un délit</a:t>
            </a:r>
            <a:r>
              <a:rPr lang="fr-FR" dirty="0"/>
              <a:t>, au même titre que la cession des codes d’accès à un tiers (article 226-22 du Code pénal).</a:t>
            </a:r>
          </a:p>
          <a:p>
            <a:pPr algn="just">
              <a:lnSpc>
                <a:spcPct val="150000"/>
              </a:lnSpc>
            </a:pPr>
            <a:r>
              <a:rPr lang="fr-FR" dirty="0"/>
              <a:t> </a:t>
            </a:r>
          </a:p>
          <a:p>
            <a:pPr algn="just">
              <a:lnSpc>
                <a:spcPct val="150000"/>
              </a:lnSpc>
            </a:pPr>
            <a:r>
              <a:rPr lang="fr-FR" b="1" dirty="0"/>
              <a:t>Nos applications </a:t>
            </a:r>
            <a:r>
              <a:rPr lang="fr-FR" dirty="0"/>
              <a:t>portent des traitements enregistrés dans le registre fédéral conformément au règlement général de protection des données (RGPD), </a:t>
            </a:r>
            <a:r>
              <a:rPr lang="fr-FR" b="1" dirty="0"/>
              <a:t>traitent de données personnelles, confidentielles et parfois sensibles </a:t>
            </a:r>
            <a:r>
              <a:rPr lang="fr-FR" dirty="0"/>
              <a:t>et regroupent des informations qui doivent être strictement protégées. Les structures et leurs représentants légaux sont susceptibles de voir leurs responsabilités engagées par la Fédération en cas de violation de cette confidentialité.</a:t>
            </a:r>
          </a:p>
        </p:txBody>
      </p:sp>
    </p:spTree>
    <p:custDataLst>
      <p:tags r:id="rId1"/>
    </p:custDataLst>
    <p:extLst>
      <p:ext uri="{BB962C8B-B14F-4D97-AF65-F5344CB8AC3E}">
        <p14:creationId xmlns:p14="http://schemas.microsoft.com/office/powerpoint/2010/main" val="333666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D4004-B558-9A09-92E4-802EBD5745D3}"/>
            </a:ext>
          </a:extLst>
        </p:cNvPr>
        <p:cNvGrpSpPr/>
        <p:nvPr/>
      </p:nvGrpSpPr>
      <p:grpSpPr>
        <a:xfrm>
          <a:off x="0" y="0"/>
          <a:ext cx="0" cy="0"/>
          <a:chOff x="0" y="0"/>
          <a:chExt cx="0" cy="0"/>
        </a:xfrm>
      </p:grpSpPr>
      <p:sp>
        <p:nvSpPr>
          <p:cNvPr id="5" name="Titre 2">
            <a:extLst>
              <a:ext uri="{FF2B5EF4-FFF2-40B4-BE49-F238E27FC236}">
                <a16:creationId xmlns:a16="http://schemas.microsoft.com/office/drawing/2014/main" id="{524C9DA1-B1FE-EF33-0C36-30326DF4D00D}"/>
              </a:ext>
            </a:extLst>
          </p:cNvPr>
          <p:cNvSpPr txBox="1">
            <a:spLocks/>
          </p:cNvSpPr>
          <p:nvPr/>
        </p:nvSpPr>
        <p:spPr>
          <a:xfrm>
            <a:off x="419878" y="656247"/>
            <a:ext cx="7980417"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Règles d’usage consentie</a:t>
            </a:r>
          </a:p>
        </p:txBody>
      </p:sp>
      <p:sp>
        <p:nvSpPr>
          <p:cNvPr id="2" name="ZoneTexte 1">
            <a:extLst>
              <a:ext uri="{FF2B5EF4-FFF2-40B4-BE49-F238E27FC236}">
                <a16:creationId xmlns:a16="http://schemas.microsoft.com/office/drawing/2014/main" id="{792BF70D-F7EE-85B0-F120-093F59857817}"/>
              </a:ext>
            </a:extLst>
          </p:cNvPr>
          <p:cNvSpPr txBox="1"/>
          <p:nvPr/>
        </p:nvSpPr>
        <p:spPr>
          <a:xfrm>
            <a:off x="419878" y="1483567"/>
            <a:ext cx="10944808" cy="5027017"/>
          </a:xfrm>
          <a:prstGeom prst="rect">
            <a:avLst/>
          </a:prstGeom>
          <a:noFill/>
        </p:spPr>
        <p:txBody>
          <a:bodyPr wrap="square" rtlCol="0">
            <a:spAutoFit/>
          </a:bodyPr>
          <a:lstStyle/>
          <a:p>
            <a:pPr algn="just">
              <a:lnSpc>
                <a:spcPct val="150000"/>
              </a:lnSpc>
            </a:pPr>
            <a:r>
              <a:rPr lang="fr-FR" b="1" dirty="0"/>
              <a:t>La FFBB autorise donc uniquement ses structures déconcentrées et affiliées à utiliser les applications de son écosystème digital, il est de la responsabilité des Présidents des structures (Clubs, Comités et Ligues) de veiller à ce que chaque utilisateur puisse disposer d’un compte adapté à son profil </a:t>
            </a:r>
            <a:r>
              <a:rPr lang="fr-FR" dirty="0"/>
              <a:t>(rôle, fonction), tenant également compte de son </a:t>
            </a:r>
            <a:r>
              <a:rPr lang="fr-FR" b="1" dirty="0"/>
              <a:t>champ d’action territorial</a:t>
            </a:r>
            <a:r>
              <a:rPr lang="fr-FR" dirty="0"/>
              <a:t>. </a:t>
            </a:r>
          </a:p>
          <a:p>
            <a:pPr algn="just">
              <a:lnSpc>
                <a:spcPct val="150000"/>
              </a:lnSpc>
            </a:pPr>
            <a:endParaRPr lang="fr-FR" dirty="0"/>
          </a:p>
          <a:p>
            <a:pPr algn="just">
              <a:lnSpc>
                <a:spcPct val="150000"/>
              </a:lnSpc>
            </a:pPr>
            <a:r>
              <a:rPr lang="fr-FR" b="1" dirty="0"/>
              <a:t>Chaque utilisateur identifié devient donc éligible </a:t>
            </a:r>
            <a:r>
              <a:rPr lang="fr-FR" dirty="0"/>
              <a:t>à l’utilisation de nos applications et reçoit </a:t>
            </a:r>
            <a:r>
              <a:rPr lang="fr-FR" b="1" u="sng" dirty="0">
                <a:solidFill>
                  <a:schemeClr val="bg2"/>
                </a:solidFill>
              </a:rPr>
              <a:t>un identifiant et un mot de passe qui lui sont propres et personnels</a:t>
            </a:r>
            <a:r>
              <a:rPr lang="fr-FR" dirty="0"/>
              <a:t>. </a:t>
            </a:r>
          </a:p>
          <a:p>
            <a:pPr algn="just">
              <a:lnSpc>
                <a:spcPct val="150000"/>
              </a:lnSpc>
            </a:pPr>
            <a:endParaRPr lang="fr-FR" dirty="0"/>
          </a:p>
          <a:p>
            <a:pPr algn="just">
              <a:lnSpc>
                <a:spcPct val="150000"/>
              </a:lnSpc>
            </a:pPr>
            <a:r>
              <a:rPr lang="fr-FR" dirty="0"/>
              <a:t>A noter, seuls les identifiants à l’application eFFBB peuvent aujourd’hui être partagés par des utilisateurs identifiés d’un même organisme.</a:t>
            </a:r>
          </a:p>
          <a:p>
            <a:pPr algn="just">
              <a:lnSpc>
                <a:spcPct val="150000"/>
              </a:lnSpc>
            </a:pPr>
            <a:endParaRPr lang="fr-FR" dirty="0"/>
          </a:p>
          <a:p>
            <a:pPr algn="just">
              <a:lnSpc>
                <a:spcPct val="150000"/>
              </a:lnSpc>
            </a:pPr>
            <a:endParaRPr lang="fr-FR" dirty="0"/>
          </a:p>
        </p:txBody>
      </p:sp>
    </p:spTree>
    <p:custDataLst>
      <p:tags r:id="rId1"/>
    </p:custDataLst>
    <p:extLst>
      <p:ext uri="{BB962C8B-B14F-4D97-AF65-F5344CB8AC3E}">
        <p14:creationId xmlns:p14="http://schemas.microsoft.com/office/powerpoint/2010/main" val="737000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D754C-8207-A6BB-735E-FE8565DE2411}"/>
            </a:ext>
          </a:extLst>
        </p:cNvPr>
        <p:cNvGrpSpPr/>
        <p:nvPr/>
      </p:nvGrpSpPr>
      <p:grpSpPr>
        <a:xfrm>
          <a:off x="0" y="0"/>
          <a:ext cx="0" cy="0"/>
          <a:chOff x="0" y="0"/>
          <a:chExt cx="0" cy="0"/>
        </a:xfrm>
      </p:grpSpPr>
      <p:sp>
        <p:nvSpPr>
          <p:cNvPr id="5" name="Titre 2">
            <a:extLst>
              <a:ext uri="{FF2B5EF4-FFF2-40B4-BE49-F238E27FC236}">
                <a16:creationId xmlns:a16="http://schemas.microsoft.com/office/drawing/2014/main" id="{8BF5D34A-61A1-8154-9369-B57E1FE09015}"/>
              </a:ext>
            </a:extLst>
          </p:cNvPr>
          <p:cNvSpPr txBox="1">
            <a:spLocks/>
          </p:cNvSpPr>
          <p:nvPr/>
        </p:nvSpPr>
        <p:spPr>
          <a:xfrm>
            <a:off x="419878" y="609594"/>
            <a:ext cx="7980417"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Matrice d’habilitation des profils</a:t>
            </a:r>
          </a:p>
        </p:txBody>
      </p:sp>
      <p:sp>
        <p:nvSpPr>
          <p:cNvPr id="2" name="ZoneTexte 1">
            <a:extLst>
              <a:ext uri="{FF2B5EF4-FFF2-40B4-BE49-F238E27FC236}">
                <a16:creationId xmlns:a16="http://schemas.microsoft.com/office/drawing/2014/main" id="{08BD5341-658F-C24B-7B48-88E14101CA3E}"/>
              </a:ext>
            </a:extLst>
          </p:cNvPr>
          <p:cNvSpPr txBox="1"/>
          <p:nvPr/>
        </p:nvSpPr>
        <p:spPr>
          <a:xfrm>
            <a:off x="419878" y="1483567"/>
            <a:ext cx="10944808" cy="2534027"/>
          </a:xfrm>
          <a:prstGeom prst="rect">
            <a:avLst/>
          </a:prstGeom>
          <a:noFill/>
        </p:spPr>
        <p:txBody>
          <a:bodyPr wrap="square" rtlCol="0">
            <a:spAutoFit/>
          </a:bodyPr>
          <a:lstStyle/>
          <a:p>
            <a:pPr algn="just">
              <a:lnSpc>
                <a:spcPct val="150000"/>
              </a:lnSpc>
            </a:pPr>
            <a:r>
              <a:rPr lang="fr-FR" dirty="0"/>
              <a:t>A ce titre, les </a:t>
            </a:r>
            <a:r>
              <a:rPr lang="fr-FR" b="1" dirty="0"/>
              <a:t>profils administrateurs </a:t>
            </a:r>
            <a:r>
              <a:rPr lang="fr-FR" dirty="0"/>
              <a:t>des structures et organismes dans FBI, </a:t>
            </a:r>
            <a:r>
              <a:rPr lang="fr-FR" b="1" dirty="0"/>
              <a:t>ont accès à une matrice d'habilitations pour assigner les différents profils à leurs utilisateurs en lien direct avec leurs missions</a:t>
            </a:r>
            <a:r>
              <a:rPr lang="fr-FR" dirty="0"/>
              <a:t>. Cette matrice est accessible dans le Menu Administrations de FBI, onglet Profils. Vous pouvez également demander à tout moment à l’assistance FBI V2, un accompagnement sur ce domaine : </a:t>
            </a:r>
            <a:r>
              <a:rPr lang="fr-FR" u="sng" dirty="0">
                <a:hlinkClick r:id="rId3"/>
              </a:rPr>
              <a:t>assistancefbiv2@ffbb.com</a:t>
            </a:r>
            <a:r>
              <a:rPr lang="fr-FR" dirty="0"/>
              <a:t> </a:t>
            </a:r>
          </a:p>
          <a:p>
            <a:pPr algn="just">
              <a:lnSpc>
                <a:spcPct val="150000"/>
              </a:lnSpc>
            </a:pPr>
            <a:endParaRPr lang="fr-FR" dirty="0"/>
          </a:p>
        </p:txBody>
      </p:sp>
    </p:spTree>
    <p:custDataLst>
      <p:tags r:id="rId1"/>
    </p:custDataLst>
    <p:extLst>
      <p:ext uri="{BB962C8B-B14F-4D97-AF65-F5344CB8AC3E}">
        <p14:creationId xmlns:p14="http://schemas.microsoft.com/office/powerpoint/2010/main" val="1240704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E3F45-483D-6EFB-8516-05D32FEB28E5}"/>
            </a:ext>
          </a:extLst>
        </p:cNvPr>
        <p:cNvGrpSpPr/>
        <p:nvPr/>
      </p:nvGrpSpPr>
      <p:grpSpPr>
        <a:xfrm>
          <a:off x="0" y="0"/>
          <a:ext cx="0" cy="0"/>
          <a:chOff x="0" y="0"/>
          <a:chExt cx="0" cy="0"/>
        </a:xfrm>
      </p:grpSpPr>
      <p:sp>
        <p:nvSpPr>
          <p:cNvPr id="5" name="Titre 2">
            <a:extLst>
              <a:ext uri="{FF2B5EF4-FFF2-40B4-BE49-F238E27FC236}">
                <a16:creationId xmlns:a16="http://schemas.microsoft.com/office/drawing/2014/main" id="{3606F6FC-2D71-DE29-88DF-E2F63737E759}"/>
              </a:ext>
            </a:extLst>
          </p:cNvPr>
          <p:cNvSpPr txBox="1">
            <a:spLocks/>
          </p:cNvSpPr>
          <p:nvPr/>
        </p:nvSpPr>
        <p:spPr>
          <a:xfrm>
            <a:off x="419878" y="609594"/>
            <a:ext cx="7980417"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Mesures de sécurité à observer</a:t>
            </a:r>
          </a:p>
        </p:txBody>
      </p:sp>
      <p:sp>
        <p:nvSpPr>
          <p:cNvPr id="2" name="ZoneTexte 1">
            <a:extLst>
              <a:ext uri="{FF2B5EF4-FFF2-40B4-BE49-F238E27FC236}">
                <a16:creationId xmlns:a16="http://schemas.microsoft.com/office/drawing/2014/main" id="{EDB18C57-E2E1-C3CA-E14D-0CB5AEA7C7BC}"/>
              </a:ext>
            </a:extLst>
          </p:cNvPr>
          <p:cNvSpPr txBox="1"/>
          <p:nvPr/>
        </p:nvSpPr>
        <p:spPr>
          <a:xfrm>
            <a:off x="419877" y="1483567"/>
            <a:ext cx="11364686" cy="5124480"/>
          </a:xfrm>
          <a:prstGeom prst="rect">
            <a:avLst/>
          </a:prstGeom>
          <a:noFill/>
        </p:spPr>
        <p:txBody>
          <a:bodyPr wrap="square" rtlCol="0">
            <a:spAutoFit/>
          </a:bodyPr>
          <a:lstStyle/>
          <a:p>
            <a:pPr algn="just">
              <a:lnSpc>
                <a:spcPct val="150000"/>
              </a:lnSpc>
            </a:pPr>
            <a:r>
              <a:rPr lang="fr-FR" b="1" dirty="0"/>
              <a:t>Afin de collectivement garantir un niveau de sécurité important pour tous, plusieurs mesures de sécurité peuvent être observées au quotidien :</a:t>
            </a:r>
          </a:p>
          <a:p>
            <a:pPr algn="just">
              <a:lnSpc>
                <a:spcPct val="150000"/>
              </a:lnSpc>
            </a:pPr>
            <a:endParaRPr lang="fr-FR" sz="800" dirty="0"/>
          </a:p>
          <a:p>
            <a:pPr algn="just">
              <a:lnSpc>
                <a:spcPct val="150000"/>
              </a:lnSpc>
            </a:pPr>
            <a:r>
              <a:rPr lang="fr-FR" dirty="0"/>
              <a:t>- Les </a:t>
            </a:r>
            <a:r>
              <a:rPr lang="fr-FR" b="1" dirty="0"/>
              <a:t>mots de passe </a:t>
            </a:r>
            <a:r>
              <a:rPr lang="fr-FR" dirty="0"/>
              <a:t>ne doivent pas être facilement devinés ou trop simples à calculer par un programme informatique malveillant. Il faut créer des mots de passe de </a:t>
            </a:r>
            <a:r>
              <a:rPr lang="fr-FR" b="1" dirty="0"/>
              <a:t>12 caractères comprenant des chiffres, majuscules, minuscules et caractères spéciaux ;</a:t>
            </a:r>
          </a:p>
          <a:p>
            <a:pPr algn="just">
              <a:lnSpc>
                <a:spcPct val="150000"/>
              </a:lnSpc>
            </a:pPr>
            <a:r>
              <a:rPr lang="fr-FR" dirty="0"/>
              <a:t>- </a:t>
            </a:r>
            <a:r>
              <a:rPr lang="fr-FR" b="1" dirty="0"/>
              <a:t>Ne pas réutiliser le même mot de passe </a:t>
            </a:r>
            <a:r>
              <a:rPr lang="fr-FR" dirty="0"/>
              <a:t>pour plusieurs applications sauf si une mesure d'authentification unique existe déjà (de type SSO) ;</a:t>
            </a:r>
          </a:p>
          <a:p>
            <a:pPr algn="just">
              <a:lnSpc>
                <a:spcPct val="150000"/>
              </a:lnSpc>
            </a:pPr>
            <a:r>
              <a:rPr lang="fr-FR" dirty="0"/>
              <a:t>- </a:t>
            </a:r>
            <a:r>
              <a:rPr lang="fr-FR" b="1" dirty="0"/>
              <a:t>Ne pas réutiliser des mots de passe de comptes purement personnels </a:t>
            </a:r>
            <a:r>
              <a:rPr lang="fr-FR" dirty="0"/>
              <a:t>dans le contexte des activités de vos structures ;</a:t>
            </a:r>
          </a:p>
          <a:p>
            <a:pPr algn="just">
              <a:lnSpc>
                <a:spcPct val="150000"/>
              </a:lnSpc>
            </a:pPr>
            <a:r>
              <a:rPr lang="fr-FR" dirty="0"/>
              <a:t>- </a:t>
            </a:r>
            <a:r>
              <a:rPr lang="fr-FR" b="1" dirty="0"/>
              <a:t>Réaliser une revue annuelle des utilisateurs et de leurs droits </a:t>
            </a:r>
            <a:r>
              <a:rPr lang="fr-FR" dirty="0"/>
              <a:t>dans les différentes applications, en portant une attention particulière en cas de changement de responsabilités ou de son départ de la structure.</a:t>
            </a:r>
          </a:p>
          <a:p>
            <a:pPr algn="just"/>
            <a:endParaRPr lang="fr-FR" dirty="0"/>
          </a:p>
        </p:txBody>
      </p:sp>
    </p:spTree>
    <p:custDataLst>
      <p:tags r:id="rId1"/>
    </p:custDataLst>
    <p:extLst>
      <p:ext uri="{BB962C8B-B14F-4D97-AF65-F5344CB8AC3E}">
        <p14:creationId xmlns:p14="http://schemas.microsoft.com/office/powerpoint/2010/main" val="3721413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ABC00-26C1-A311-09E9-6B8BCDB334EE}"/>
            </a:ext>
          </a:extLst>
        </p:cNvPr>
        <p:cNvGrpSpPr/>
        <p:nvPr/>
      </p:nvGrpSpPr>
      <p:grpSpPr>
        <a:xfrm>
          <a:off x="0" y="0"/>
          <a:ext cx="0" cy="0"/>
          <a:chOff x="0" y="0"/>
          <a:chExt cx="0" cy="0"/>
        </a:xfrm>
      </p:grpSpPr>
      <p:sp>
        <p:nvSpPr>
          <p:cNvPr id="5" name="Titre 2">
            <a:extLst>
              <a:ext uri="{FF2B5EF4-FFF2-40B4-BE49-F238E27FC236}">
                <a16:creationId xmlns:a16="http://schemas.microsoft.com/office/drawing/2014/main" id="{87B47BE3-A1E9-625B-2CC7-D86CDDF069E2}"/>
              </a:ext>
            </a:extLst>
          </p:cNvPr>
          <p:cNvSpPr txBox="1">
            <a:spLocks/>
          </p:cNvSpPr>
          <p:nvPr/>
        </p:nvSpPr>
        <p:spPr>
          <a:xfrm>
            <a:off x="419878" y="609594"/>
            <a:ext cx="7980417"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Mesures de sécurité à observer (suite)</a:t>
            </a:r>
          </a:p>
        </p:txBody>
      </p:sp>
      <p:sp>
        <p:nvSpPr>
          <p:cNvPr id="2" name="ZoneTexte 1">
            <a:extLst>
              <a:ext uri="{FF2B5EF4-FFF2-40B4-BE49-F238E27FC236}">
                <a16:creationId xmlns:a16="http://schemas.microsoft.com/office/drawing/2014/main" id="{A489E730-8933-B52F-0F1C-87ADB5FD49D3}"/>
              </a:ext>
            </a:extLst>
          </p:cNvPr>
          <p:cNvSpPr txBox="1"/>
          <p:nvPr/>
        </p:nvSpPr>
        <p:spPr>
          <a:xfrm>
            <a:off x="419877" y="1483567"/>
            <a:ext cx="11364686" cy="4611519"/>
          </a:xfrm>
          <a:prstGeom prst="rect">
            <a:avLst/>
          </a:prstGeom>
          <a:noFill/>
        </p:spPr>
        <p:txBody>
          <a:bodyPr wrap="square" rtlCol="0">
            <a:spAutoFit/>
          </a:bodyPr>
          <a:lstStyle/>
          <a:p>
            <a:pPr algn="just">
              <a:lnSpc>
                <a:spcPct val="150000"/>
              </a:lnSpc>
            </a:pPr>
            <a:r>
              <a:rPr lang="fr-FR" dirty="0"/>
              <a:t>Nous vous </a:t>
            </a:r>
            <a:r>
              <a:rPr lang="fr-FR" b="1" dirty="0"/>
              <a:t>recommandons également de prendre toutes mesures utiles pour protéger les données</a:t>
            </a:r>
            <a:r>
              <a:rPr lang="fr-FR" dirty="0"/>
              <a:t>, relativement simples à mettre en place et qui permettent de prévenir une rupture de confidentialité : </a:t>
            </a:r>
          </a:p>
          <a:p>
            <a:pPr algn="just">
              <a:lnSpc>
                <a:spcPct val="150000"/>
              </a:lnSpc>
            </a:pPr>
            <a:r>
              <a:rPr lang="fr-FR" dirty="0"/>
              <a:t> </a:t>
            </a:r>
          </a:p>
          <a:p>
            <a:pPr algn="just">
              <a:lnSpc>
                <a:spcPct val="150000"/>
              </a:lnSpc>
            </a:pPr>
            <a:r>
              <a:rPr lang="fr-FR" dirty="0"/>
              <a:t>- </a:t>
            </a:r>
            <a:r>
              <a:rPr lang="fr-FR" b="1" dirty="0"/>
              <a:t>Limiter au strict nécessaire les extractions et impressions de contenus </a:t>
            </a:r>
            <a:r>
              <a:rPr lang="fr-FR" dirty="0"/>
              <a:t>comportant des données identifiantes, en particulier de </a:t>
            </a:r>
            <a:r>
              <a:rPr lang="fr-FR" b="1" dirty="0"/>
              <a:t>licenciés</a:t>
            </a:r>
            <a:r>
              <a:rPr lang="fr-FR" dirty="0"/>
              <a:t> ;</a:t>
            </a:r>
          </a:p>
          <a:p>
            <a:pPr algn="just">
              <a:lnSpc>
                <a:spcPct val="150000"/>
              </a:lnSpc>
            </a:pPr>
            <a:r>
              <a:rPr lang="fr-FR" dirty="0"/>
              <a:t>- </a:t>
            </a:r>
            <a:r>
              <a:rPr lang="fr-FR" b="1" dirty="0"/>
              <a:t>Limiter au strict nécessaire le téléchargement hors des applications de données identifiantes</a:t>
            </a:r>
            <a:r>
              <a:rPr lang="fr-FR" dirty="0"/>
              <a:t>, notamment de </a:t>
            </a:r>
            <a:r>
              <a:rPr lang="fr-FR" b="1" dirty="0"/>
              <a:t>licenciés</a:t>
            </a:r>
            <a:r>
              <a:rPr lang="fr-FR" dirty="0"/>
              <a:t>, afin d'éviter de les conserver sans limite de temps sur les équipements informatiques ;</a:t>
            </a:r>
          </a:p>
          <a:p>
            <a:pPr algn="just">
              <a:lnSpc>
                <a:spcPct val="150000"/>
              </a:lnSpc>
            </a:pPr>
            <a:r>
              <a:rPr lang="fr-FR" dirty="0"/>
              <a:t>- </a:t>
            </a:r>
            <a:r>
              <a:rPr lang="fr-FR" b="1" dirty="0"/>
              <a:t>Eviter</a:t>
            </a:r>
            <a:r>
              <a:rPr lang="fr-FR" dirty="0"/>
              <a:t> dans la mesure du possible </a:t>
            </a:r>
            <a:r>
              <a:rPr lang="fr-FR" b="1" dirty="0"/>
              <a:t>d'extraire</a:t>
            </a:r>
            <a:r>
              <a:rPr lang="fr-FR" dirty="0"/>
              <a:t> hors des applications </a:t>
            </a:r>
            <a:r>
              <a:rPr lang="fr-FR" b="1" dirty="0"/>
              <a:t>des copies de documents </a:t>
            </a:r>
            <a:r>
              <a:rPr lang="fr-FR" dirty="0"/>
              <a:t>comportant des données sensibles ;</a:t>
            </a:r>
          </a:p>
          <a:p>
            <a:pPr algn="just">
              <a:lnSpc>
                <a:spcPct val="150000"/>
              </a:lnSpc>
            </a:pPr>
            <a:r>
              <a:rPr lang="fr-FR" dirty="0"/>
              <a:t>- </a:t>
            </a:r>
            <a:r>
              <a:rPr lang="fr-FR" b="1" dirty="0"/>
              <a:t>Prévoir des espaces de rangement pouvant être fermés</a:t>
            </a:r>
            <a:r>
              <a:rPr lang="fr-FR" dirty="0"/>
              <a:t> pour les équipements portables ;</a:t>
            </a:r>
          </a:p>
        </p:txBody>
      </p:sp>
    </p:spTree>
    <p:custDataLst>
      <p:tags r:id="rId1"/>
    </p:custDataLst>
    <p:extLst>
      <p:ext uri="{BB962C8B-B14F-4D97-AF65-F5344CB8AC3E}">
        <p14:creationId xmlns:p14="http://schemas.microsoft.com/office/powerpoint/2010/main" val="3260826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711C1-DA5A-1BC5-4422-25B6B70772FB}"/>
            </a:ext>
          </a:extLst>
        </p:cNvPr>
        <p:cNvGrpSpPr/>
        <p:nvPr/>
      </p:nvGrpSpPr>
      <p:grpSpPr>
        <a:xfrm>
          <a:off x="0" y="0"/>
          <a:ext cx="0" cy="0"/>
          <a:chOff x="0" y="0"/>
          <a:chExt cx="0" cy="0"/>
        </a:xfrm>
      </p:grpSpPr>
      <p:sp>
        <p:nvSpPr>
          <p:cNvPr id="5" name="Titre 2">
            <a:extLst>
              <a:ext uri="{FF2B5EF4-FFF2-40B4-BE49-F238E27FC236}">
                <a16:creationId xmlns:a16="http://schemas.microsoft.com/office/drawing/2014/main" id="{415D2217-9F75-A56A-C038-E6F993FE7731}"/>
              </a:ext>
            </a:extLst>
          </p:cNvPr>
          <p:cNvSpPr txBox="1">
            <a:spLocks/>
          </p:cNvSpPr>
          <p:nvPr/>
        </p:nvSpPr>
        <p:spPr>
          <a:xfrm>
            <a:off x="419878" y="609594"/>
            <a:ext cx="7980417"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Mesures de sécurité à observer (suite)</a:t>
            </a:r>
          </a:p>
        </p:txBody>
      </p:sp>
      <p:sp>
        <p:nvSpPr>
          <p:cNvPr id="2" name="ZoneTexte 1">
            <a:extLst>
              <a:ext uri="{FF2B5EF4-FFF2-40B4-BE49-F238E27FC236}">
                <a16:creationId xmlns:a16="http://schemas.microsoft.com/office/drawing/2014/main" id="{C507121C-E861-BB64-A5B6-0838B6E66D6C}"/>
              </a:ext>
            </a:extLst>
          </p:cNvPr>
          <p:cNvSpPr txBox="1"/>
          <p:nvPr/>
        </p:nvSpPr>
        <p:spPr>
          <a:xfrm>
            <a:off x="419877" y="1483567"/>
            <a:ext cx="11364686" cy="2118529"/>
          </a:xfrm>
          <a:prstGeom prst="rect">
            <a:avLst/>
          </a:prstGeom>
          <a:noFill/>
        </p:spPr>
        <p:txBody>
          <a:bodyPr wrap="square" rtlCol="0">
            <a:spAutoFit/>
          </a:bodyPr>
          <a:lstStyle/>
          <a:p>
            <a:pPr algn="just">
              <a:lnSpc>
                <a:spcPct val="150000"/>
              </a:lnSpc>
            </a:pPr>
            <a:r>
              <a:rPr lang="fr-FR" dirty="0"/>
              <a:t>- </a:t>
            </a:r>
            <a:r>
              <a:rPr lang="fr-FR" b="1" dirty="0"/>
              <a:t>Veiller à l'installation des anti-virus, pares-feux et mises à jour logicielles </a:t>
            </a:r>
            <a:r>
              <a:rPr lang="fr-FR" dirty="0"/>
              <a:t>et système des équipements ;</a:t>
            </a:r>
          </a:p>
          <a:p>
            <a:pPr algn="just">
              <a:lnSpc>
                <a:spcPct val="150000"/>
              </a:lnSpc>
            </a:pPr>
            <a:r>
              <a:rPr lang="fr-FR" dirty="0"/>
              <a:t>- </a:t>
            </a:r>
            <a:r>
              <a:rPr lang="fr-FR" b="1" dirty="0"/>
              <a:t>Créer des règles contraignantes de verrouillage </a:t>
            </a:r>
            <a:r>
              <a:rPr lang="fr-FR" dirty="0"/>
              <a:t>rapide des équipements en cas d'inactivité ;</a:t>
            </a:r>
          </a:p>
          <a:p>
            <a:pPr algn="just">
              <a:lnSpc>
                <a:spcPct val="150000"/>
              </a:lnSpc>
            </a:pPr>
            <a:r>
              <a:rPr lang="fr-FR" dirty="0"/>
              <a:t>- </a:t>
            </a:r>
            <a:r>
              <a:rPr lang="fr-FR" b="1" dirty="0"/>
              <a:t>Eviter ou limiter les accès aux applications dans des lieux publics </a:t>
            </a:r>
            <a:r>
              <a:rPr lang="fr-FR" dirty="0"/>
              <a:t>et, le cas échéant, disposer d'écrans de confidentialité ;</a:t>
            </a:r>
          </a:p>
          <a:p>
            <a:pPr algn="just">
              <a:lnSpc>
                <a:spcPct val="150000"/>
              </a:lnSpc>
            </a:pPr>
            <a:r>
              <a:rPr lang="fr-FR" dirty="0"/>
              <a:t>- </a:t>
            </a:r>
            <a:r>
              <a:rPr lang="fr-FR" b="1" dirty="0"/>
              <a:t>Interdire</a:t>
            </a:r>
            <a:r>
              <a:rPr lang="fr-FR" dirty="0"/>
              <a:t> l'utilisation d'un réseau </a:t>
            </a:r>
            <a:r>
              <a:rPr lang="fr-FR" b="1" dirty="0"/>
              <a:t>wifi public aux utilisateurs</a:t>
            </a:r>
            <a:r>
              <a:rPr lang="fr-FR" dirty="0"/>
              <a:t>.</a:t>
            </a:r>
          </a:p>
        </p:txBody>
      </p:sp>
    </p:spTree>
    <p:custDataLst>
      <p:tags r:id="rId1"/>
    </p:custDataLst>
    <p:extLst>
      <p:ext uri="{BB962C8B-B14F-4D97-AF65-F5344CB8AC3E}">
        <p14:creationId xmlns:p14="http://schemas.microsoft.com/office/powerpoint/2010/main" val="3839901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4CFBB-6096-0AEF-311B-C0D2D56890D3}"/>
            </a:ext>
          </a:extLst>
        </p:cNvPr>
        <p:cNvGrpSpPr/>
        <p:nvPr/>
      </p:nvGrpSpPr>
      <p:grpSpPr>
        <a:xfrm>
          <a:off x="0" y="0"/>
          <a:ext cx="0" cy="0"/>
          <a:chOff x="0" y="0"/>
          <a:chExt cx="0" cy="0"/>
        </a:xfrm>
      </p:grpSpPr>
      <p:sp>
        <p:nvSpPr>
          <p:cNvPr id="5" name="Titre 2">
            <a:extLst>
              <a:ext uri="{FF2B5EF4-FFF2-40B4-BE49-F238E27FC236}">
                <a16:creationId xmlns:a16="http://schemas.microsoft.com/office/drawing/2014/main" id="{1C78ECEF-A50B-FB8A-3D36-974EDF989585}"/>
              </a:ext>
            </a:extLst>
          </p:cNvPr>
          <p:cNvSpPr txBox="1">
            <a:spLocks/>
          </p:cNvSpPr>
          <p:nvPr/>
        </p:nvSpPr>
        <p:spPr>
          <a:xfrm>
            <a:off x="419878" y="609594"/>
            <a:ext cx="7980417" cy="4801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2800" b="1" kern="1200">
                <a:solidFill>
                  <a:schemeClr val="tx2"/>
                </a:solidFill>
                <a:latin typeface="+mj-lt"/>
                <a:ea typeface="+mj-ea"/>
                <a:cs typeface="+mj-cs"/>
              </a:defRPr>
            </a:lvl1pPr>
          </a:lstStyle>
          <a:p>
            <a:r>
              <a:rPr lang="fr-FR" dirty="0">
                <a:solidFill>
                  <a:srgbClr val="FF4F5A"/>
                </a:solidFill>
                <a:latin typeface="Montserrat" panose="02000505000000020004" pitchFamily="2" charset="0"/>
              </a:rPr>
              <a:t>Risque en cas de manquement</a:t>
            </a:r>
          </a:p>
        </p:txBody>
      </p:sp>
      <p:sp>
        <p:nvSpPr>
          <p:cNvPr id="2" name="ZoneTexte 1">
            <a:extLst>
              <a:ext uri="{FF2B5EF4-FFF2-40B4-BE49-F238E27FC236}">
                <a16:creationId xmlns:a16="http://schemas.microsoft.com/office/drawing/2014/main" id="{43515A57-102C-C417-543C-6DF5483B1256}"/>
              </a:ext>
            </a:extLst>
          </p:cNvPr>
          <p:cNvSpPr txBox="1"/>
          <p:nvPr/>
        </p:nvSpPr>
        <p:spPr>
          <a:xfrm>
            <a:off x="419877" y="1483567"/>
            <a:ext cx="11364686" cy="3780522"/>
          </a:xfrm>
          <a:prstGeom prst="rect">
            <a:avLst/>
          </a:prstGeom>
          <a:noFill/>
        </p:spPr>
        <p:txBody>
          <a:bodyPr wrap="square" rtlCol="0">
            <a:spAutoFit/>
          </a:bodyPr>
          <a:lstStyle/>
          <a:p>
            <a:pPr>
              <a:lnSpc>
                <a:spcPct val="150000"/>
              </a:lnSpc>
            </a:pPr>
            <a:r>
              <a:rPr lang="fr-FR" dirty="0"/>
              <a:t>Il est noté </a:t>
            </a:r>
            <a:r>
              <a:rPr lang="fr-FR" b="1" dirty="0"/>
              <a:t>qu’en cas de manquement</a:t>
            </a:r>
            <a:r>
              <a:rPr lang="fr-FR" dirty="0"/>
              <a:t> à une obligation du RGPD, notamment d'assurer la sécurité des données, ou si des données personnelles sont divulguées, perdues ou altérées, même accidentellement, les personnes impactées par un incident (risque d'usurpation d'identité, escroquerie, chantage et menace, pertes financières, atteintes physiques) sont susceptibles d'engager la </a:t>
            </a:r>
            <a:r>
              <a:rPr lang="fr-FR" b="1" dirty="0"/>
              <a:t>responsabilité pénale et civile des structures déconcentrées ou affiliées et de la Fédération.</a:t>
            </a:r>
          </a:p>
          <a:p>
            <a:pPr>
              <a:lnSpc>
                <a:spcPct val="150000"/>
              </a:lnSpc>
            </a:pPr>
            <a:r>
              <a:rPr lang="fr-FR" dirty="0"/>
              <a:t> </a:t>
            </a:r>
          </a:p>
          <a:p>
            <a:pPr>
              <a:lnSpc>
                <a:spcPct val="150000"/>
              </a:lnSpc>
            </a:pPr>
            <a:r>
              <a:rPr lang="fr-FR" dirty="0"/>
              <a:t>A toutes fins utiles, la FFBB rappelle que la politique de protection des données personnelles mise en œuvre est en </a:t>
            </a:r>
            <a:r>
              <a:rPr lang="fr-FR" u="sng" dirty="0">
                <a:hlinkClick r:id="rId3"/>
              </a:rPr>
              <a:t>ligne sur le site Internet</a:t>
            </a:r>
            <a:r>
              <a:rPr lang="fr-FR" dirty="0"/>
              <a:t> fédéral, comprenant notamment un formulaire spécifique de « demande d’exercice de droits ». </a:t>
            </a:r>
          </a:p>
        </p:txBody>
      </p:sp>
    </p:spTree>
    <p:custDataLst>
      <p:tags r:id="rId1"/>
    </p:custDataLst>
    <p:extLst>
      <p:ext uri="{BB962C8B-B14F-4D97-AF65-F5344CB8AC3E}">
        <p14:creationId xmlns:p14="http://schemas.microsoft.com/office/powerpoint/2010/main" val="37472108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4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ème Office">
  <a:themeElements>
    <a:clrScheme name="FFBB_CORPO_COLORS">
      <a:dk1>
        <a:sysClr val="windowText" lastClr="000000"/>
      </a:dk1>
      <a:lt1>
        <a:sysClr val="window" lastClr="FFFFFF"/>
      </a:lt1>
      <a:dk2>
        <a:srgbClr val="002776"/>
      </a:dk2>
      <a:lt2>
        <a:srgbClr val="D52B1E"/>
      </a:lt2>
      <a:accent1>
        <a:srgbClr val="002776"/>
      </a:accent1>
      <a:accent2>
        <a:srgbClr val="D52B1E"/>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259287a-12e7-4907-b942-8fb925bb127e">
      <Terms xmlns="http://schemas.microsoft.com/office/infopath/2007/PartnerControls"/>
    </lcf76f155ced4ddcb4097134ff3c332f>
    <TaxCatchAll xmlns="30b7e269-4efa-4c2e-9b9f-fd75cd5219d2" xsi:nil="true"/>
    <PublishingExpirationDate xmlns="http://schemas.microsoft.com/sharepoint/v3" xsi:nil="true"/>
    <PublishingStartDate xmlns="http://schemas.microsoft.com/sharepoint/v3" xsi:nil="true"/>
    <wic_System_Copyright xmlns="http://schemas.microsoft.com/sharepoint/v3/fields" xsi:nil="true"/>
    <ImageCreateDate xmlns="5259287A-12E7-4907-B942-8FB925BB127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Contenu image" ma:contentTypeID="0x0101009148F5A04DDD49CBA7127AADA5FB792B00AADE34325A8B49CDA8BB4DB53328F214005DD1C3873EA5B649A2B81183C06B20F5" ma:contentTypeVersion="13" ma:contentTypeDescription="Télécharger une image." ma:contentTypeScope="" ma:versionID="d4f2eff43013f6fd2fa216242023048d">
  <xsd:schema xmlns:xsd="http://www.w3.org/2001/XMLSchema" xmlns:xs="http://www.w3.org/2001/XMLSchema" xmlns:p="http://schemas.microsoft.com/office/2006/metadata/properties" xmlns:ns1="http://schemas.microsoft.com/sharepoint/v3" xmlns:ns2="5259287A-12E7-4907-B942-8FB925BB127E" xmlns:ns3="http://schemas.microsoft.com/sharepoint/v3/fields" xmlns:ns4="5259287a-12e7-4907-b942-8fb925bb127e" xmlns:ns5="30b7e269-4efa-4c2e-9b9f-fd75cd5219d2" targetNamespace="http://schemas.microsoft.com/office/2006/metadata/properties" ma:root="true" ma:fieldsID="e92b5d64256049a07982c4bdf2f7b38f" ns1:_="" ns2:_="" ns3:_="" ns4:_="" ns5:_="">
    <xsd:import namespace="http://schemas.microsoft.com/sharepoint/v3"/>
    <xsd:import namespace="5259287A-12E7-4907-B942-8FB925BB127E"/>
    <xsd:import namespace="http://schemas.microsoft.com/sharepoint/v3/fields"/>
    <xsd:import namespace="5259287a-12e7-4907-b942-8fb925bb127e"/>
    <xsd:import namespace="30b7e269-4efa-4c2e-9b9f-fd75cd5219d2"/>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lcf76f155ced4ddcb4097134ff3c332f" minOccurs="0"/>
                <xsd:element ref="ns5:TaxCatchAll" minOccurs="0"/>
                <xsd:element ref="ns4:MediaServiceSearchProperties"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Chemin d'URL" ma:hidden="true" ma:list="Docs" ma:internalName="FileRef" ma:readOnly="true" ma:showField="FullUrl">
      <xsd:simpleType>
        <xsd:restriction base="dms:Lookup"/>
      </xsd:simpleType>
    </xsd:element>
    <xsd:element name="File_x0020_Type" ma:index="9" nillable="true" ma:displayName="Type de fichier" ma:hidden="true" ma:internalName="File_x0020_Type" ma:readOnly="true">
      <xsd:simpleType>
        <xsd:restriction base="dms:Text"/>
      </xsd:simpleType>
    </xsd:element>
    <xsd:element name="HTML_x0020_File_x0020_Type" ma:index="10" nillable="true" ma:displayName="Type de fichier HTML" ma:hidden="true" ma:internalName="HTML_x0020_File_x0020_Type" ma:readOnly="true">
      <xsd:simpleType>
        <xsd:restriction base="dms:Text"/>
      </xsd:simpleType>
    </xsd:element>
    <xsd:element name="FSObjType" ma:index="11" nillable="true" ma:displayName="Type d'élément" ma:hidden="true" ma:list="Docs" ma:internalName="FSObjType" ma:readOnly="true" ma:showField="FSType">
      <xsd:simpleType>
        <xsd:restriction base="dms:Lookup"/>
      </xsd:simpleType>
    </xsd:element>
    <xsd:element name="PublishingStartDate" ma:index="27" nillable="true" ma:displayName="Date de début de planification" ma:description="" ma:hidden="true" ma:internalName="PublishingStartDate">
      <xsd:simpleType>
        <xsd:restriction base="dms:Unknown"/>
      </xsd:simpleType>
    </xsd:element>
    <xsd:element name="PublishingExpirationDate" ma:index="28" nillable="true" ma:displayName="Date de fin de planification"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259287A-12E7-4907-B942-8FB925BB127E" elementFormDefault="qualified">
    <xsd:import namespace="http://schemas.microsoft.com/office/2006/documentManagement/types"/>
    <xsd:import namespace="http://schemas.microsoft.com/office/infopath/2007/PartnerControls"/>
    <xsd:element name="ThumbnailExists" ma:index="18" nillable="true" ma:displayName="Une miniature existe" ma:default="FALSE" ma:hidden="true" ma:internalName="ThumbnailExists" ma:readOnly="true">
      <xsd:simpleType>
        <xsd:restriction base="dms:Boolean"/>
      </xsd:simpleType>
    </xsd:element>
    <xsd:element name="PreviewExists" ma:index="19" nillable="true" ma:displayName="Un aperçu existe" ma:default="FALSE" ma:hidden="true" ma:internalName="PreviewExists" ma:readOnly="true">
      <xsd:simpleType>
        <xsd:restriction base="dms:Boolean"/>
      </xsd:simpleType>
    </xsd:element>
    <xsd:element name="ImageWidth" ma:index="20" nillable="true" ma:displayName="Largeur" ma:internalName="ImageWidth" ma:readOnly="true">
      <xsd:simpleType>
        <xsd:restriction base="dms:Unknown"/>
      </xsd:simpleType>
    </xsd:element>
    <xsd:element name="ImageHeight" ma:index="22" nillable="true" ma:displayName="Hauteur" ma:internalName="ImageHeight" ma:readOnly="true">
      <xsd:simpleType>
        <xsd:restriction base="dms:Unknown"/>
      </xsd:simpleType>
    </xsd:element>
    <xsd:element name="ImageCreateDate" ma:index="25" nillable="true" ma:displayName="Date de prise du cliché"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59287a-12e7-4907-b942-8fb925bb127e"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AutoTags" ma:index="31" nillable="true" ma:displayName="MediaServiceAutoTags" ma:internalName="MediaServiceAutoTags" ma:readOnly="true">
      <xsd:simpleType>
        <xsd:restriction base="dms:Text"/>
      </xsd:simpleType>
    </xsd:element>
    <xsd:element name="MediaServiceOCR" ma:index="32" nillable="true" ma:displayName="Extracted Text" ma:internalName="MediaServiceOCR" ma:readOnly="true">
      <xsd:simpleType>
        <xsd:restriction base="dms:Note">
          <xsd:maxLength value="255"/>
        </xsd:restriction>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ediaServiceDateTaken" ma:index="35" nillable="true" ma:displayName="MediaServiceDateTaken" ma:hidden="true" ma:internalName="MediaServiceDateTaken" ma:readOnly="true">
      <xsd:simpleType>
        <xsd:restriction base="dms:Text"/>
      </xsd:simpleType>
    </xsd:element>
    <xsd:element name="lcf76f155ced4ddcb4097134ff3c332f" ma:index="37" nillable="true" ma:taxonomy="true" ma:internalName="lcf76f155ced4ddcb4097134ff3c332f" ma:taxonomyFieldName="MediaServiceImageTags" ma:displayName="Balises d’images" ma:readOnly="false" ma:fieldId="{5cf76f15-5ced-4ddc-b409-7134ff3c332f}" ma:taxonomyMulti="true" ma:sspId="8ff1f16b-57da-4d4c-b19b-24c9556ca1f8" ma:termSetId="09814cd3-568e-fe90-9814-8d621ff8fb84" ma:anchorId="fba54fb3-c3e1-fe81-a776-ca4b69148c4d" ma:open="true" ma:isKeyword="false">
      <xsd:complexType>
        <xsd:sequence>
          <xsd:element ref="pc:Terms" minOccurs="0" maxOccurs="1"/>
        </xsd:sequence>
      </xsd:complexType>
    </xsd:element>
    <xsd:element name="MediaServiceSearchProperties" ma:index="39" nillable="true" ma:displayName="MediaServiceSearchProperties" ma:hidden="true" ma:internalName="MediaServiceSearchProperties" ma:readOnly="true">
      <xsd:simpleType>
        <xsd:restriction base="dms:Note"/>
      </xsd:simpleType>
    </xsd:element>
    <xsd:element name="MediaServiceObjectDetectorVersions" ma:index="4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b7e269-4efa-4c2e-9b9f-fd75cd5219d2" elementFormDefault="qualified">
    <xsd:import namespace="http://schemas.microsoft.com/office/2006/documentManagement/types"/>
    <xsd:import namespace="http://schemas.microsoft.com/office/infopath/2007/PartnerControls"/>
    <xsd:element name="TaxCatchAll" ma:index="38" nillable="true" ma:displayName="Taxonomy Catch All Column" ma:hidden="true" ma:list="{da60f3ab-1ad3-4f0f-b08d-7120f2083337}" ma:internalName="TaxCatchAll" ma:showField="CatchAllData" ma:web="30b7e269-4efa-4c2e-9b9f-fd75cd5219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eur"/>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ma:index="23" ma:displayName="Commentaires"/>
        <xsd:element name="keywords" minOccurs="0" maxOccurs="1" type="xsd:string" ma:index="14"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8DC56C-232F-4BA3-96F4-1F2F418CA22D}">
  <ds:schemaRefs>
    <ds:schemaRef ds:uri="http://purl.org/dc/dcmitype/"/>
    <ds:schemaRef ds:uri="http://purl.org/dc/terms/"/>
    <ds:schemaRef ds:uri="http://schemas.microsoft.com/office/2006/metadata/properties"/>
    <ds:schemaRef ds:uri="http://purl.org/dc/elements/1.1/"/>
    <ds:schemaRef ds:uri="http://schemas.microsoft.com/office/2006/documentManagement/types"/>
    <ds:schemaRef ds:uri="http://schemas.microsoft.com/office/infopath/2007/PartnerControls"/>
    <ds:schemaRef ds:uri="c0fc4530-7ce9-4916-b11e-4e90d5c53542"/>
    <ds:schemaRef ds:uri="http://schemas.openxmlformats.org/package/2006/metadata/core-properties"/>
    <ds:schemaRef ds:uri="http://www.w3.org/XML/1998/namespace"/>
    <ds:schemaRef ds:uri="http://schemas.microsoft.com/sharepoint/v3"/>
    <ds:schemaRef ds:uri="837e7161-c44b-46dc-a886-ddbfde098c7e"/>
    <ds:schemaRef ds:uri="0f97c85f-a5de-4fec-a5cc-e821149abfdf"/>
  </ds:schemaRefs>
</ds:datastoreItem>
</file>

<file path=customXml/itemProps2.xml><?xml version="1.0" encoding="utf-8"?>
<ds:datastoreItem xmlns:ds="http://schemas.openxmlformats.org/officeDocument/2006/customXml" ds:itemID="{8317F0AC-B246-4A77-B33B-AC3664EB20F6}"/>
</file>

<file path=customXml/itemProps3.xml><?xml version="1.0" encoding="utf-8"?>
<ds:datastoreItem xmlns:ds="http://schemas.openxmlformats.org/officeDocument/2006/customXml" ds:itemID="{0A653640-8DCF-4A0D-B137-78D17A8A3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5512</TotalTime>
  <Words>942</Words>
  <Application>Microsoft Office PowerPoint</Application>
  <PresentationFormat>Grand écran</PresentationFormat>
  <Paragraphs>42</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Montserrat</vt:lpstr>
      <vt:lpstr>Thème Office</vt:lpstr>
      <vt:lpstr>Règles d’utilisation des applications fédérales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Manu</dc:creator>
  <cp:keywords/>
  <dc:description/>
  <cp:lastModifiedBy>ACHÉ Clarisse</cp:lastModifiedBy>
  <cp:revision>9</cp:revision>
  <dcterms:created xsi:type="dcterms:W3CDTF">2021-01-28T18:29:44Z</dcterms:created>
  <dcterms:modified xsi:type="dcterms:W3CDTF">2025-12-18T13:42:16Z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FD1747FC-E94B-4F0C-87AF-6D233B7EFF80</vt:lpwstr>
  </property>
  <property fmtid="{D5CDD505-2E9C-101B-9397-08002B2CF9AE}" pid="3" name="ArticulatePath">
    <vt:lpwstr>https://basketfrance.sharepoint.com/sites/ProjetDmatrialisationPaiementLicence/Documents%20partages/General/03%20-%20Formation/05%20-%20Webinaire%20clubs/Webinaire_HelloAsso%20x%20FFBB_18_05_21%20draf2</vt:lpwstr>
  </property>
  <property fmtid="{D5CDD505-2E9C-101B-9397-08002B2CF9AE}" pid="4" name="ContentTypeId">
    <vt:lpwstr>0x0101009148F5A04DDD49CBA7127AADA5FB792B00AADE34325A8B49CDA8BB4DB53328F214005DD1C3873EA5B649A2B81183C06B20F5</vt:lpwstr>
  </property>
  <property fmtid="{D5CDD505-2E9C-101B-9397-08002B2CF9AE}" pid="5" name="MediaServiceImageTags">
    <vt:lpwstr/>
  </property>
</Properties>
</file>